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7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2" r:id="rId65"/>
    <p:sldId id="323" r:id="rId66"/>
    <p:sldId id="324" r:id="rId67"/>
    <p:sldId id="325" r:id="rId68"/>
    <p:sldId id="326" r:id="rId69"/>
    <p:sldId id="327" r:id="rId70"/>
    <p:sldId id="328" r:id="rId71"/>
    <p:sldId id="329" r:id="rId72"/>
    <p:sldId id="330" r:id="rId73"/>
    <p:sldId id="331" r:id="rId74"/>
    <p:sldId id="332" r:id="rId75"/>
    <p:sldId id="321" r:id="rId76"/>
  </p:sldIdLst>
  <p:sldSz cx="18288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Light"/>
        <a:ea typeface="Helvetica Neue Light"/>
        <a:cs typeface="Helvetica Neue Light"/>
        <a:sym typeface="Helvetica Neue Light"/>
      </a:defRPr>
    </a:lvl9pPr>
  </p:defaultTextStyle>
  <p:extLst>
    <p:ext uri="{521415D9-36F7-43E2-AB2F-B90AF26B5E84}">
      <p14:sectionLst xmlns:p14="http://schemas.microsoft.com/office/powerpoint/2010/main">
        <p14:section name="默认节" id="{CBCC1AA4-4861-4E46-B50F-790EE361BA3E}">
          <p14:sldIdLst>
            <p14:sldId id="256"/>
            <p14:sldId id="257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2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7D9"/>
          </a:solidFill>
        </a:fill>
      </a:tcStyle>
    </a:wholeTbl>
    <a:band2H>
      <a:tcTxStyle/>
      <a:tcStyle>
        <a:tcBdr/>
        <a:fill>
          <a:solidFill>
            <a:srgbClr val="E9EC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4DED8"/>
          </a:solidFill>
        </a:fill>
      </a:tcStyle>
    </a:wholeTbl>
    <a:band2H>
      <a:tcTxStyle/>
      <a:tcStyle>
        <a:tcBdr/>
        <a:fill>
          <a:solidFill>
            <a:srgbClr val="F2EFE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2D6"/>
          </a:solidFill>
        </a:fill>
      </a:tcStyle>
    </a:wholeTbl>
    <a:band2H>
      <a:tcTxStyle/>
      <a:tcStyle>
        <a:tcBdr/>
        <a:fill>
          <a:solidFill>
            <a:srgbClr val="EAEA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4"/>
    <p:restoredTop sz="92969"/>
  </p:normalViewPr>
  <p:slideViewPr>
    <p:cSldViewPr snapToGrid="0" snapToObjects="1">
      <p:cViewPr varScale="1">
        <p:scale>
          <a:sx n="68" d="100"/>
          <a:sy n="68" d="100"/>
        </p:scale>
        <p:origin x="114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tif>
</file>

<file path=ppt/media/image2.tif>
</file>

<file path=ppt/media/image3.tif>
</file>

<file path=ppt/media/image4.tif>
</file>

<file path=ppt/media/image5.png>
</file>

<file path=ppt/media/image6.tiff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6" name="Shape 13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624248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85234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60800" y="9334500"/>
            <a:ext cx="2952750" cy="490538"/>
          </a:xfrm>
          <a:prstGeom prst="rect">
            <a:avLst/>
          </a:prstGeom>
          <a:ln/>
        </p:spPr>
        <p:txBody>
          <a:bodyPr/>
          <a:lstStyle/>
          <a:p>
            <a:fld id="{1FBA006C-ABE5-4931-A70D-48BAA290D3FB}" type="slidenum">
              <a:rPr lang="zh-CN" altLang="en-US"/>
              <a:pPr/>
              <a:t>67</a:t>
            </a:fld>
            <a:endParaRPr lang="en-US" altLang="zh-CN"/>
          </a:p>
        </p:txBody>
      </p:sp>
      <p:sp>
        <p:nvSpPr>
          <p:cNvPr id="1084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36600"/>
            <a:ext cx="4913313" cy="3684588"/>
          </a:xfrm>
          <a:ln/>
        </p:spPr>
      </p:sp>
      <p:sp>
        <p:nvSpPr>
          <p:cNvPr id="10844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1038" y="4667250"/>
            <a:ext cx="5451475" cy="4421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latin typeface="Consolas"/>
              <a:ea typeface="微软雅黑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9729400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60800" y="9334500"/>
            <a:ext cx="2952750" cy="490538"/>
          </a:xfrm>
          <a:prstGeom prst="rect">
            <a:avLst/>
          </a:prstGeom>
          <a:ln/>
        </p:spPr>
        <p:txBody>
          <a:bodyPr/>
          <a:lstStyle/>
          <a:p>
            <a:fld id="{E480FAC3-1D6F-42BC-9985-655FF7710E42}" type="slidenum">
              <a:rPr lang="zh-CN" altLang="en-US"/>
              <a:pPr/>
              <a:t>68</a:t>
            </a:fld>
            <a:endParaRPr lang="en-US" altLang="zh-CN"/>
          </a:p>
        </p:txBody>
      </p:sp>
      <p:sp>
        <p:nvSpPr>
          <p:cNvPr id="1085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36600"/>
            <a:ext cx="4913313" cy="3684588"/>
          </a:xfrm>
          <a:ln/>
        </p:spPr>
      </p:sp>
      <p:sp>
        <p:nvSpPr>
          <p:cNvPr id="10854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1038" y="4667250"/>
            <a:ext cx="5451475" cy="4421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>
              <a:latin typeface="Consolas"/>
              <a:ea typeface="微软雅黑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55456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60800" y="9334500"/>
            <a:ext cx="2952750" cy="490538"/>
          </a:xfrm>
          <a:prstGeom prst="rect">
            <a:avLst/>
          </a:prstGeom>
          <a:ln/>
        </p:spPr>
        <p:txBody>
          <a:bodyPr/>
          <a:lstStyle/>
          <a:p>
            <a:fld id="{8AF07E02-5994-426C-BB83-2A2AFA7D4E73}" type="slidenum">
              <a:rPr lang="zh-CN" altLang="en-US"/>
              <a:pPr/>
              <a:t>69</a:t>
            </a:fld>
            <a:endParaRPr lang="en-US" altLang="zh-CN"/>
          </a:p>
        </p:txBody>
      </p:sp>
      <p:sp>
        <p:nvSpPr>
          <p:cNvPr id="1125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36600"/>
            <a:ext cx="4913313" cy="3684588"/>
          </a:xfrm>
          <a:ln/>
        </p:spPr>
      </p:sp>
      <p:sp>
        <p:nvSpPr>
          <p:cNvPr id="11253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1038" y="4667250"/>
            <a:ext cx="5451475" cy="4421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>
              <a:latin typeface="Consolas"/>
              <a:ea typeface="微软雅黑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6418533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60800" y="9334500"/>
            <a:ext cx="2952750" cy="490538"/>
          </a:xfrm>
          <a:prstGeom prst="rect">
            <a:avLst/>
          </a:prstGeom>
          <a:ln/>
        </p:spPr>
        <p:txBody>
          <a:bodyPr/>
          <a:lstStyle/>
          <a:p>
            <a:fld id="{F42DB9ED-E0DC-45C8-935B-F1662777B5FB}" type="slidenum">
              <a:rPr lang="zh-CN" altLang="en-US"/>
              <a:pPr/>
              <a:t>70</a:t>
            </a:fld>
            <a:endParaRPr lang="en-US" altLang="zh-CN"/>
          </a:p>
        </p:txBody>
      </p:sp>
      <p:sp>
        <p:nvSpPr>
          <p:cNvPr id="1077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36600"/>
            <a:ext cx="4913313" cy="3684588"/>
          </a:xfrm>
          <a:ln/>
        </p:spPr>
      </p:sp>
      <p:sp>
        <p:nvSpPr>
          <p:cNvPr id="10772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1038" y="4667250"/>
            <a:ext cx="5451475" cy="4421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latin typeface="Consolas"/>
              <a:ea typeface="微软雅黑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6114529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60800" y="9334500"/>
            <a:ext cx="2952750" cy="490538"/>
          </a:xfrm>
          <a:prstGeom prst="rect">
            <a:avLst/>
          </a:prstGeom>
          <a:ln/>
        </p:spPr>
        <p:txBody>
          <a:bodyPr/>
          <a:lstStyle/>
          <a:p>
            <a:fld id="{7A51307C-B072-455F-B19A-7CCF93416784}" type="slidenum">
              <a:rPr lang="zh-CN" altLang="en-US"/>
              <a:pPr/>
              <a:t>71</a:t>
            </a:fld>
            <a:endParaRPr lang="en-US" altLang="zh-CN"/>
          </a:p>
        </p:txBody>
      </p:sp>
      <p:sp>
        <p:nvSpPr>
          <p:cNvPr id="1126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36600"/>
            <a:ext cx="4913313" cy="3684588"/>
          </a:xfrm>
          <a:ln/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1038" y="4667250"/>
            <a:ext cx="5451475" cy="4421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latin typeface="Consolas"/>
              <a:ea typeface="微软雅黑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738280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60800" y="9334500"/>
            <a:ext cx="2952750" cy="490538"/>
          </a:xfrm>
          <a:prstGeom prst="rect">
            <a:avLst/>
          </a:prstGeom>
          <a:ln/>
        </p:spPr>
        <p:txBody>
          <a:bodyPr/>
          <a:lstStyle/>
          <a:p>
            <a:fld id="{4A01327A-817E-4A37-AE9D-C95746DE10B4}" type="slidenum">
              <a:rPr lang="zh-CN" altLang="en-US"/>
              <a:pPr/>
              <a:t>72</a:t>
            </a:fld>
            <a:endParaRPr lang="en-US" altLang="zh-CN"/>
          </a:p>
        </p:txBody>
      </p:sp>
      <p:sp>
        <p:nvSpPr>
          <p:cNvPr id="1127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36600"/>
            <a:ext cx="4913313" cy="3684588"/>
          </a:xfrm>
          <a:ln/>
        </p:spPr>
      </p:sp>
      <p:sp>
        <p:nvSpPr>
          <p:cNvPr id="11274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1038" y="4667250"/>
            <a:ext cx="5451475" cy="4421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latin typeface="Consolas"/>
              <a:ea typeface="微软雅黑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3606705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60800" y="9334500"/>
            <a:ext cx="2952750" cy="490538"/>
          </a:xfrm>
          <a:prstGeom prst="rect">
            <a:avLst/>
          </a:prstGeom>
          <a:ln/>
        </p:spPr>
        <p:txBody>
          <a:bodyPr/>
          <a:lstStyle/>
          <a:p>
            <a:fld id="{6713F435-CD5C-4CB2-8DF7-BBDD0AF3EBD9}" type="slidenum">
              <a:rPr lang="zh-CN" altLang="en-US"/>
              <a:pPr/>
              <a:t>73</a:t>
            </a:fld>
            <a:endParaRPr lang="en-US" altLang="zh-CN"/>
          </a:p>
        </p:txBody>
      </p:sp>
      <p:sp>
        <p:nvSpPr>
          <p:cNvPr id="1128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36600"/>
            <a:ext cx="4913313" cy="3684588"/>
          </a:xfrm>
          <a:ln/>
        </p:spPr>
      </p:sp>
      <p:sp>
        <p:nvSpPr>
          <p:cNvPr id="11284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1038" y="4667250"/>
            <a:ext cx="5451475" cy="4421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latin typeface="Consolas"/>
              <a:ea typeface="微软雅黑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366609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60800" y="9334500"/>
            <a:ext cx="2952750" cy="490538"/>
          </a:xfrm>
          <a:prstGeom prst="rect">
            <a:avLst/>
          </a:prstGeom>
          <a:ln/>
        </p:spPr>
        <p:txBody>
          <a:bodyPr/>
          <a:lstStyle/>
          <a:p>
            <a:fld id="{78D5C40E-2DD9-4BA5-BF3E-CD8B92FC8A9D}" type="slidenum">
              <a:rPr lang="zh-CN" altLang="en-US"/>
              <a:pPr/>
              <a:t>74</a:t>
            </a:fld>
            <a:endParaRPr lang="en-US" altLang="zh-CN"/>
          </a:p>
        </p:txBody>
      </p:sp>
      <p:sp>
        <p:nvSpPr>
          <p:cNvPr id="1129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36600"/>
            <a:ext cx="4913313" cy="3684588"/>
          </a:xfrm>
          <a:ln/>
        </p:spPr>
      </p:sp>
      <p:sp>
        <p:nvSpPr>
          <p:cNvPr id="1129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1038" y="4667250"/>
            <a:ext cx="5451475" cy="4421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>
              <a:latin typeface="Consolas"/>
              <a:ea typeface="微软雅黑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21410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6827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7948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096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5862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9161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60800" y="9334500"/>
            <a:ext cx="2952750" cy="490538"/>
          </a:xfrm>
          <a:prstGeom prst="rect">
            <a:avLst/>
          </a:prstGeom>
          <a:ln/>
        </p:spPr>
        <p:txBody>
          <a:bodyPr/>
          <a:lstStyle/>
          <a:p>
            <a:fld id="{1D20D5B0-1073-419D-880C-1E5FC18A236E}" type="slidenum">
              <a:rPr lang="zh-CN" altLang="en-US"/>
              <a:pPr/>
              <a:t>64</a:t>
            </a:fld>
            <a:endParaRPr lang="en-US" altLang="zh-CN"/>
          </a:p>
        </p:txBody>
      </p:sp>
      <p:sp>
        <p:nvSpPr>
          <p:cNvPr id="1082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36600"/>
            <a:ext cx="4913313" cy="3684588"/>
          </a:xfrm>
          <a:ln/>
        </p:spPr>
      </p:sp>
      <p:sp>
        <p:nvSpPr>
          <p:cNvPr id="1082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1038" y="4667250"/>
            <a:ext cx="5451475" cy="4421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altLang="zh-CN">
              <a:latin typeface="Consolas"/>
              <a:ea typeface="微软雅黑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32744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60800" y="9334500"/>
            <a:ext cx="2952750" cy="490538"/>
          </a:xfrm>
          <a:prstGeom prst="rect">
            <a:avLst/>
          </a:prstGeom>
          <a:ln/>
        </p:spPr>
        <p:txBody>
          <a:bodyPr/>
          <a:lstStyle/>
          <a:p>
            <a:fld id="{AF90DCC3-9484-451C-8630-55C153260F57}" type="slidenum">
              <a:rPr lang="zh-CN" altLang="en-US"/>
              <a:pPr/>
              <a:t>65</a:t>
            </a:fld>
            <a:endParaRPr lang="en-US" altLang="zh-CN"/>
          </a:p>
        </p:txBody>
      </p:sp>
      <p:sp>
        <p:nvSpPr>
          <p:cNvPr id="1083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36600"/>
            <a:ext cx="4913313" cy="3684588"/>
          </a:xfrm>
          <a:ln/>
        </p:spPr>
      </p:sp>
      <p:sp>
        <p:nvSpPr>
          <p:cNvPr id="10833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1038" y="4667250"/>
            <a:ext cx="5451475" cy="4421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>
              <a:latin typeface="Consolas"/>
              <a:ea typeface="微软雅黑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3387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60800" y="9334500"/>
            <a:ext cx="2952750" cy="490538"/>
          </a:xfrm>
          <a:prstGeom prst="rect">
            <a:avLst/>
          </a:prstGeom>
          <a:ln/>
        </p:spPr>
        <p:txBody>
          <a:bodyPr/>
          <a:lstStyle/>
          <a:p>
            <a:fld id="{A8521E76-43FE-44D4-A064-4111D8E36C33}" type="slidenum">
              <a:rPr lang="zh-CN" altLang="en-US"/>
              <a:pPr/>
              <a:t>66</a:t>
            </a:fld>
            <a:endParaRPr lang="en-US" altLang="zh-CN"/>
          </a:p>
        </p:txBody>
      </p:sp>
      <p:sp>
        <p:nvSpPr>
          <p:cNvPr id="1124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736600"/>
            <a:ext cx="4913313" cy="3684588"/>
          </a:xfrm>
          <a:ln/>
        </p:spPr>
      </p:sp>
      <p:sp>
        <p:nvSpPr>
          <p:cNvPr id="11243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1038" y="4667250"/>
            <a:ext cx="5451475" cy="4421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zh-CN">
              <a:latin typeface="Consolas"/>
              <a:ea typeface="微软雅黑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82658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Line"/>
          <p:cNvSpPr/>
          <p:nvPr/>
        </p:nvSpPr>
        <p:spPr>
          <a:xfrm>
            <a:off x="10610850" y="11214099"/>
            <a:ext cx="0" cy="2000432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25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8288000" cy="10680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6" name="Title Text"/>
          <p:cNvSpPr>
            <a:spLocks noGrp="1"/>
          </p:cNvSpPr>
          <p:nvPr>
            <p:ph type="title"/>
          </p:nvPr>
        </p:nvSpPr>
        <p:spPr>
          <a:xfrm>
            <a:off x="1981201" y="10947400"/>
            <a:ext cx="8143875" cy="2387600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r>
              <a:t>Title Text</a:t>
            </a:r>
          </a:p>
        </p:txBody>
      </p:sp>
      <p:sp>
        <p:nvSpPr>
          <p:cNvPr id="27" name="Body Level One…"/>
          <p:cNvSpPr>
            <a:spLocks noGrp="1"/>
          </p:cNvSpPr>
          <p:nvPr>
            <p:ph type="body" sz="quarter" idx="1"/>
          </p:nvPr>
        </p:nvSpPr>
        <p:spPr>
          <a:xfrm>
            <a:off x="11039476" y="11938000"/>
            <a:ext cx="6962775" cy="7112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8288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426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15769198" y="2825079"/>
            <a:ext cx="98" cy="861774"/>
          </a:xfrm>
          <a:prstGeom prst="rect">
            <a:avLst/>
          </a:prstGeom>
          <a:noFill/>
          <a:ln w="9525">
            <a:noFill/>
          </a:ln>
          <a:effectLst>
            <a:outerShdw dist="17961" dir="27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 anchorCtr="0"/>
          <a:lstStyle>
            <a:lvl1pPr algn="r">
              <a:defRPr sz="4200" kern="0" spc="0" baseline="0">
                <a:solidFill>
                  <a:srgbClr val="18660C"/>
                </a:solidFill>
                <a:effectLst/>
              </a:defRPr>
            </a:lvl1pPr>
          </a:lstStyle>
          <a:p>
            <a:pPr lv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1127427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9767653" y="4493439"/>
            <a:ext cx="6001643" cy="553998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0" tIns="0" bIns="0" anchor="ctr">
            <a:spAutoFit/>
          </a:bodyPr>
          <a:lstStyle>
            <a:lvl1pPr marL="0" indent="0" algn="r" defTabSz="1371600">
              <a:spcBef>
                <a:spcPct val="50000"/>
              </a:spcBef>
              <a:spcAft>
                <a:spcPct val="0"/>
              </a:spcAft>
              <a:buSzPct val="75000"/>
              <a:buFont typeface="Wingdings" pitchFamily="2" charset="2"/>
              <a:buNone/>
              <a:defRPr sz="3600" kern="0" spc="0" baseline="0">
                <a:solidFill>
                  <a:srgbClr val="18660C"/>
                </a:solidFill>
                <a:effectLst/>
              </a:defRPr>
            </a:lvl1pPr>
          </a:lstStyle>
          <a:p>
            <a:pPr lv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1127428" name="Text Box 4"/>
          <p:cNvSpPr txBox="1">
            <a:spLocks noChangeArrowheads="1"/>
          </p:cNvSpPr>
          <p:nvPr/>
        </p:nvSpPr>
        <p:spPr bwMode="auto">
          <a:xfrm>
            <a:off x="10522385" y="9448801"/>
            <a:ext cx="5246909" cy="1401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3366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54000" tIns="54000" rIns="54000" bIns="5400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r"/>
            <a:r>
              <a:rPr lang="zh-CN" altLang="en-US" sz="4200" b="1" kern="0" cap="none" spc="0" baseline="0" dirty="0">
                <a:ln w="11430">
                  <a:noFill/>
                </a:ln>
                <a:solidFill>
                  <a:srgbClr val="18660C"/>
                </a:solidFill>
                <a:effectLst/>
                <a:latin typeface="方正黄草简体" pitchFamily="2" charset="-122"/>
                <a:ea typeface="方正黄草简体" pitchFamily="2" charset="-122"/>
              </a:rPr>
              <a:t>邓俊辉</a:t>
            </a:r>
          </a:p>
          <a:p>
            <a:pPr algn="r">
              <a:spcBef>
                <a:spcPct val="100000"/>
              </a:spcBef>
            </a:pPr>
            <a:r>
              <a:rPr lang="en-US" altLang="zh-CN" sz="2100" b="1" kern="0" cap="none" spc="0" baseline="0" dirty="0">
                <a:ln w="11430">
                  <a:noFill/>
                </a:ln>
                <a:solidFill>
                  <a:srgbClr val="18660C"/>
                </a:solidFill>
                <a:effectLst/>
                <a:latin typeface="微软雅黑" pitchFamily="34" charset="-122"/>
              </a:rPr>
              <a:t>deng@tsinghua.edu.cn</a:t>
            </a:r>
          </a:p>
        </p:txBody>
      </p:sp>
    </p:spTree>
    <p:extLst>
      <p:ext uri="{BB962C8B-B14F-4D97-AF65-F5344CB8AC3E}">
        <p14:creationId xmlns:p14="http://schemas.microsoft.com/office/powerpoint/2010/main" val="240667804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18660C"/>
              </a:buClr>
              <a:defRPr/>
            </a:lvl1pPr>
            <a:lvl2pPr>
              <a:buClr>
                <a:srgbClr val="18660C"/>
              </a:buClr>
              <a:defRPr/>
            </a:lvl2pPr>
            <a:lvl3pPr>
              <a:buClr>
                <a:srgbClr val="18660C"/>
              </a:buClr>
              <a:defRPr/>
            </a:lvl3pPr>
            <a:lvl4pPr>
              <a:buClr>
                <a:srgbClr val="18660C"/>
              </a:buClr>
              <a:defRPr/>
            </a:lvl4pPr>
            <a:lvl5pPr marL="2693195" indent="-342900">
              <a:buClr>
                <a:srgbClr val="18660C"/>
              </a:buClr>
              <a:defRPr b="1">
                <a:solidFill>
                  <a:srgbClr val="18660C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Rectangle 32"/>
          <p:cNvSpPr>
            <a:spLocks noChangeArrowheads="1"/>
          </p:cNvSpPr>
          <p:nvPr/>
        </p:nvSpPr>
        <p:spPr bwMode="auto">
          <a:xfrm>
            <a:off x="790370" y="1099017"/>
            <a:ext cx="16707261" cy="11807826"/>
          </a:xfrm>
          <a:prstGeom prst="rect">
            <a:avLst/>
          </a:prstGeom>
          <a:noFill/>
          <a:ln w="28575" algn="ctr">
            <a:solidFill>
              <a:srgbClr val="18660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3366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>
              <a:solidFill>
                <a:srgbClr val="18660C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Oval 35"/>
          <p:cNvSpPr>
            <a:spLocks noChangeArrowheads="1"/>
          </p:cNvSpPr>
          <p:nvPr/>
        </p:nvSpPr>
        <p:spPr bwMode="auto">
          <a:xfrm>
            <a:off x="17285757" y="12617453"/>
            <a:ext cx="430893" cy="577850"/>
          </a:xfrm>
          <a:prstGeom prst="ellipse">
            <a:avLst/>
          </a:prstGeom>
          <a:solidFill>
            <a:srgbClr val="FFFFFF"/>
          </a:solidFill>
          <a:ln w="28575" algn="ctr">
            <a:solidFill>
              <a:srgbClr val="18660C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pPr lvl="0"/>
            <a:fld id="{CBBD8241-C999-4590-8F5E-4609724CC49B}" type="slidenum">
              <a:rPr lang="zh-CN" altLang="en-US" sz="2400" b="0">
                <a:solidFill>
                  <a:srgbClr val="18660C"/>
                </a:solidFill>
                <a:effectLst/>
                <a:latin typeface="BrushScript BT" pitchFamily="66" charset="0"/>
                <a:ea typeface="黑体" pitchFamily="49" charset="-122"/>
              </a:rPr>
              <a:pPr lvl="0"/>
              <a:t>‹#›</a:t>
            </a:fld>
            <a:endParaRPr lang="en-US" altLang="zh-CN" sz="2400" b="0" dirty="0">
              <a:solidFill>
                <a:srgbClr val="18660C"/>
              </a:solidFill>
              <a:effectLst/>
              <a:latin typeface="BrushScript BT" pitchFamily="66" charset="0"/>
              <a:ea typeface="黑体" pitchFamily="49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95010" y="650350"/>
            <a:ext cx="6971839" cy="890056"/>
          </a:xfrm>
          <a:prstGeom prst="roundRect">
            <a:avLst>
              <a:gd name="adj" fmla="val 36463"/>
            </a:avLst>
          </a:prstGeom>
          <a:solidFill>
            <a:schemeClr val="bg1"/>
          </a:solidFill>
          <a:ln w="28575" cmpd="sng">
            <a:solidFill>
              <a:srgbClr val="18660C"/>
            </a:solidFill>
            <a:round/>
            <a:headEnd/>
            <a:tailE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txBody>
          <a:bodyPr vert="horz" wrap="none" lIns="72000" tIns="18000" rIns="72000" bIns="18000" numCol="1" anchor="ctr" anchorCtr="0" compatLnSpc="1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>
            <a:lvl1pPr algn="l">
              <a:defRPr lang="zh-CN" altLang="en-US" dirty="0"/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2822861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Text"/>
          <p:cNvSpPr>
            <a:spLocks noGrp="1"/>
          </p:cNvSpPr>
          <p:nvPr>
            <p:ph type="title"/>
          </p:nvPr>
        </p:nvSpPr>
        <p:spPr>
          <a:xfrm>
            <a:off x="800101" y="4622800"/>
            <a:ext cx="16678275" cy="44704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Line"/>
          <p:cNvSpPr/>
          <p:nvPr/>
        </p:nvSpPr>
        <p:spPr>
          <a:xfrm>
            <a:off x="800100" y="6845300"/>
            <a:ext cx="7501606" cy="0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46" name="Image"/>
          <p:cNvSpPr>
            <a:spLocks noGrp="1"/>
          </p:cNvSpPr>
          <p:nvPr>
            <p:ph type="pic" idx="13"/>
          </p:nvPr>
        </p:nvSpPr>
        <p:spPr>
          <a:xfrm>
            <a:off x="9144000" y="0"/>
            <a:ext cx="914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xfrm>
            <a:off x="800100" y="2019300"/>
            <a:ext cx="7505700" cy="4470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>
            <a:spLocks noGrp="1"/>
          </p:cNvSpPr>
          <p:nvPr>
            <p:ph type="body" sz="quarter" idx="1"/>
          </p:nvPr>
        </p:nvSpPr>
        <p:spPr>
          <a:xfrm>
            <a:off x="800100" y="7213600"/>
            <a:ext cx="7505700" cy="4470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>
            <a:spLocks noGrp="1"/>
          </p:cNvSpPr>
          <p:nvPr>
            <p:ph type="sldNum" sz="quarter" idx="2"/>
          </p:nvPr>
        </p:nvSpPr>
        <p:spPr>
          <a:xfrm>
            <a:off x="702213" y="12992102"/>
            <a:ext cx="288542" cy="3103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>
            <a:spLocks noGrp="1"/>
          </p:cNvSpPr>
          <p:nvPr>
            <p:ph type="title"/>
          </p:nvPr>
        </p:nvSpPr>
        <p:spPr>
          <a:xfrm>
            <a:off x="800101" y="469900"/>
            <a:ext cx="16678275" cy="18161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6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Line"/>
          <p:cNvSpPr/>
          <p:nvPr/>
        </p:nvSpPr>
        <p:spPr>
          <a:xfrm>
            <a:off x="800100" y="2768599"/>
            <a:ext cx="7134460" cy="18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75" name="Image"/>
          <p:cNvSpPr>
            <a:spLocks noGrp="1"/>
          </p:cNvSpPr>
          <p:nvPr>
            <p:ph type="pic" idx="13"/>
          </p:nvPr>
        </p:nvSpPr>
        <p:spPr>
          <a:xfrm>
            <a:off x="9144000" y="0"/>
            <a:ext cx="914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6" name="Title Text"/>
          <p:cNvSpPr>
            <a:spLocks noGrp="1"/>
          </p:cNvSpPr>
          <p:nvPr>
            <p:ph type="title"/>
          </p:nvPr>
        </p:nvSpPr>
        <p:spPr>
          <a:xfrm>
            <a:off x="800100" y="469900"/>
            <a:ext cx="7143750" cy="19685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>
            <a:spLocks noGrp="1"/>
          </p:cNvSpPr>
          <p:nvPr>
            <p:ph type="body" sz="half" idx="1"/>
          </p:nvPr>
        </p:nvSpPr>
        <p:spPr>
          <a:xfrm>
            <a:off x="800100" y="3124200"/>
            <a:ext cx="7143750" cy="93726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150"/>
              </a:spcBef>
              <a:defRPr sz="2700">
                <a:latin typeface="+mn-lt"/>
                <a:ea typeface="+mn-ea"/>
                <a:cs typeface="+mn-cs"/>
                <a:sym typeface="Helvetica Neue"/>
              </a:defRPr>
            </a:lvl1pPr>
            <a:lvl2pPr marL="685800" indent="-342900">
              <a:spcBef>
                <a:spcPts val="3150"/>
              </a:spcBef>
              <a:defRPr sz="2700">
                <a:latin typeface="+mn-lt"/>
                <a:ea typeface="+mn-ea"/>
                <a:cs typeface="+mn-cs"/>
                <a:sym typeface="Helvetica Neue"/>
              </a:defRPr>
            </a:lvl2pPr>
            <a:lvl3pPr marL="1028700" indent="-342900">
              <a:spcBef>
                <a:spcPts val="3150"/>
              </a:spcBef>
              <a:defRPr sz="2700">
                <a:latin typeface="+mn-lt"/>
                <a:ea typeface="+mn-ea"/>
                <a:cs typeface="+mn-cs"/>
                <a:sym typeface="Helvetica Neue"/>
              </a:defRPr>
            </a:lvl3pPr>
            <a:lvl4pPr marL="1371600" indent="-342900">
              <a:spcBef>
                <a:spcPts val="3150"/>
              </a:spcBef>
              <a:defRPr sz="2700">
                <a:latin typeface="+mn-lt"/>
                <a:ea typeface="+mn-ea"/>
                <a:cs typeface="+mn-cs"/>
                <a:sym typeface="Helvetica Neue"/>
              </a:defRPr>
            </a:lvl4pPr>
            <a:lvl5pPr marL="1714500" indent="-342900">
              <a:spcBef>
                <a:spcPts val="3150"/>
              </a:spcBef>
              <a:defRPr sz="27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Slide Number"/>
          <p:cNvSpPr>
            <a:spLocks noGrp="1"/>
          </p:cNvSpPr>
          <p:nvPr>
            <p:ph type="sldNum" sz="quarter" idx="2"/>
          </p:nvPr>
        </p:nvSpPr>
        <p:spPr>
          <a:xfrm>
            <a:off x="718233" y="12992102"/>
            <a:ext cx="288541" cy="310341"/>
          </a:xfrm>
          <a:prstGeom prst="rect">
            <a:avLst/>
          </a:prstGeom>
        </p:spPr>
        <p:txBody>
          <a:bodyPr/>
          <a:lstStyle>
            <a:lvl1pPr algn="l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Body Level One…"/>
          <p:cNvSpPr>
            <a:spLocks noGrp="1"/>
          </p:cNvSpPr>
          <p:nvPr>
            <p:ph type="body" idx="1"/>
          </p:nvPr>
        </p:nvSpPr>
        <p:spPr>
          <a:xfrm>
            <a:off x="1247775" y="1244600"/>
            <a:ext cx="15773400" cy="112014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Line"/>
          <p:cNvSpPr/>
          <p:nvPr/>
        </p:nvSpPr>
        <p:spPr>
          <a:xfrm flipH="1">
            <a:off x="11858803" y="711203"/>
            <a:ext cx="2" cy="11143607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96" name="Line"/>
          <p:cNvSpPr/>
          <p:nvPr/>
        </p:nvSpPr>
        <p:spPr>
          <a:xfrm>
            <a:off x="11858626" y="6277569"/>
            <a:ext cx="5822315" cy="2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97" name="Image"/>
          <p:cNvSpPr>
            <a:spLocks noGrp="1"/>
          </p:cNvSpPr>
          <p:nvPr>
            <p:ph type="pic" sz="quarter" idx="13"/>
          </p:nvPr>
        </p:nvSpPr>
        <p:spPr>
          <a:xfrm>
            <a:off x="12011025" y="6502400"/>
            <a:ext cx="5676900" cy="5346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sz="quarter" idx="14"/>
          </p:nvPr>
        </p:nvSpPr>
        <p:spPr>
          <a:xfrm>
            <a:off x="12011025" y="709208"/>
            <a:ext cx="5676900" cy="53467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9" name="Image"/>
          <p:cNvSpPr>
            <a:spLocks noGrp="1"/>
          </p:cNvSpPr>
          <p:nvPr>
            <p:ph type="pic" idx="15"/>
          </p:nvPr>
        </p:nvSpPr>
        <p:spPr>
          <a:xfrm>
            <a:off x="733425" y="713698"/>
            <a:ext cx="10934700" cy="111379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0" name="Body Level One…"/>
          <p:cNvSpPr>
            <a:spLocks noGrp="1"/>
          </p:cNvSpPr>
          <p:nvPr>
            <p:ph type="body" sz="quarter" idx="1"/>
          </p:nvPr>
        </p:nvSpPr>
        <p:spPr>
          <a:xfrm>
            <a:off x="733425" y="12179300"/>
            <a:ext cx="10934700" cy="1320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7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Body Level One…"/>
          <p:cNvSpPr>
            <a:spLocks noGrp="1"/>
          </p:cNvSpPr>
          <p:nvPr>
            <p:ph type="body" sz="quarter" idx="1"/>
          </p:nvPr>
        </p:nvSpPr>
        <p:spPr>
          <a:xfrm>
            <a:off x="1790701" y="8953500"/>
            <a:ext cx="14716125" cy="647700"/>
          </a:xfrm>
          <a:prstGeom prst="rect">
            <a:avLst/>
          </a:prstGeom>
        </p:spPr>
        <p:txBody>
          <a:bodyPr/>
          <a:lstStyle>
            <a:lvl1pPr marL="0" indent="0" algn="ctr" defTabSz="485775">
              <a:spcBef>
                <a:spcPts val="0"/>
              </a:spcBef>
              <a:buSzTx/>
              <a:buFontTx/>
              <a:buNone/>
              <a:defRPr sz="27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819150" indent="-342900" algn="ctr" defTabSz="485775">
              <a:spcBef>
                <a:spcPts val="0"/>
              </a:spcBef>
              <a:buFontTx/>
              <a:defRPr sz="27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1295400" indent="-342900" algn="ctr" defTabSz="485775">
              <a:spcBef>
                <a:spcPts val="0"/>
              </a:spcBef>
              <a:buFontTx/>
              <a:defRPr sz="27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1771650" indent="-342900" algn="ctr" defTabSz="485775">
              <a:spcBef>
                <a:spcPts val="0"/>
              </a:spcBef>
              <a:buFontTx/>
              <a:defRPr sz="27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2247900" indent="-342900" algn="ctr" defTabSz="485775">
              <a:spcBef>
                <a:spcPts val="0"/>
              </a:spcBef>
              <a:buFontTx/>
              <a:defRPr sz="27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0" name="“Type a quote here.”"/>
          <p:cNvSpPr>
            <a:spLocks noGrp="1"/>
          </p:cNvSpPr>
          <p:nvPr>
            <p:ph type="body" sz="quarter" idx="13"/>
          </p:nvPr>
        </p:nvSpPr>
        <p:spPr>
          <a:xfrm>
            <a:off x="1790701" y="6061867"/>
            <a:ext cx="14716125" cy="944573"/>
          </a:xfrm>
          <a:prstGeom prst="rect">
            <a:avLst/>
          </a:prstGeom>
        </p:spPr>
        <p:txBody>
          <a:bodyPr anchor="ctr"/>
          <a:lstStyle>
            <a:lvl1pPr marL="0" indent="0" algn="ctr" defTabSz="476059">
              <a:spcBef>
                <a:spcPts val="2475"/>
              </a:spcBef>
              <a:buSzTx/>
              <a:buFontTx/>
              <a:buNone/>
              <a:defRPr sz="5488"/>
            </a:lvl1pPr>
          </a:lstStyle>
          <a:p>
            <a:pPr marL="0" indent="0" algn="ctr" defTabSz="634745">
              <a:spcBef>
                <a:spcPts val="3300"/>
              </a:spcBef>
              <a:buSzTx/>
              <a:buFontTx/>
              <a:buNone/>
              <a:defRPr sz="5488"/>
            </a:pPr>
            <a:endParaRPr/>
          </a:p>
        </p:txBody>
      </p:sp>
      <p:sp>
        <p:nvSpPr>
          <p:cNvPr id="112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800100" y="2768603"/>
            <a:ext cx="16689524" cy="183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4" name="Title Text"/>
          <p:cNvSpPr>
            <a:spLocks noGrp="1"/>
          </p:cNvSpPr>
          <p:nvPr>
            <p:ph type="title"/>
          </p:nvPr>
        </p:nvSpPr>
        <p:spPr>
          <a:xfrm>
            <a:off x="800101" y="469900"/>
            <a:ext cx="16678275" cy="1493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5" name="Body Level One…"/>
          <p:cNvSpPr>
            <a:spLocks noGrp="1"/>
          </p:cNvSpPr>
          <p:nvPr>
            <p:ph type="body" idx="1"/>
          </p:nvPr>
        </p:nvSpPr>
        <p:spPr>
          <a:xfrm>
            <a:off x="800101" y="3124200"/>
            <a:ext cx="16678275" cy="937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2"/>
          </p:nvPr>
        </p:nvSpPr>
        <p:spPr>
          <a:xfrm>
            <a:off x="17400004" y="12992102"/>
            <a:ext cx="288542" cy="31034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35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spd="med"/>
  <p:hf hdr="0" ftr="0" dt="0"/>
  <p:txStyles>
    <p:titleStyle>
      <a:lvl1pPr marL="0" marR="0" indent="0" algn="l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35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0" algn="l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35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0" algn="l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35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0" algn="l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35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0" algn="l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35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0" algn="l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35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0" algn="l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35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0" algn="l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35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0" algn="l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35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titleStyle>
    <p:bodyStyle>
      <a:lvl1pPr marL="476250" marR="0" indent="-476250" algn="l" defTabSz="619125" rtl="0" latinLnBrk="0">
        <a:lnSpc>
          <a:spcPct val="100000"/>
        </a:lnSpc>
        <a:spcBef>
          <a:spcPts val="4425"/>
        </a:spcBef>
        <a:spcAft>
          <a:spcPts val="0"/>
        </a:spcAft>
        <a:buClrTx/>
        <a:buSzPct val="75000"/>
        <a:buFont typeface="Helvetica Neue"/>
        <a:buChar char="•"/>
        <a:tabLst/>
        <a:defRPr sz="3750" b="0" i="0" u="none" strike="noStrike" cap="none" spc="0" baseline="0">
          <a:ln>
            <a:noFill/>
          </a:ln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952500" marR="0" indent="-476250" algn="l" defTabSz="619125" rtl="0" latinLnBrk="0">
        <a:lnSpc>
          <a:spcPct val="100000"/>
        </a:lnSpc>
        <a:spcBef>
          <a:spcPts val="4425"/>
        </a:spcBef>
        <a:spcAft>
          <a:spcPts val="0"/>
        </a:spcAft>
        <a:buClrTx/>
        <a:buSzPct val="75000"/>
        <a:buFont typeface="Helvetica Neue"/>
        <a:buChar char="•"/>
        <a:tabLst/>
        <a:defRPr sz="3750" b="0" i="0" u="none" strike="noStrike" cap="none" spc="0" baseline="0">
          <a:ln>
            <a:noFill/>
          </a:ln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1428750" marR="0" indent="-476250" algn="l" defTabSz="619125" rtl="0" latinLnBrk="0">
        <a:lnSpc>
          <a:spcPct val="100000"/>
        </a:lnSpc>
        <a:spcBef>
          <a:spcPts val="4425"/>
        </a:spcBef>
        <a:spcAft>
          <a:spcPts val="0"/>
        </a:spcAft>
        <a:buClrTx/>
        <a:buSzPct val="75000"/>
        <a:buFont typeface="Helvetica Neue"/>
        <a:buChar char="•"/>
        <a:tabLst/>
        <a:defRPr sz="3750" b="0" i="0" u="none" strike="noStrike" cap="none" spc="0" baseline="0">
          <a:ln>
            <a:noFill/>
          </a:ln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1905000" marR="0" indent="-476250" algn="l" defTabSz="619125" rtl="0" latinLnBrk="0">
        <a:lnSpc>
          <a:spcPct val="100000"/>
        </a:lnSpc>
        <a:spcBef>
          <a:spcPts val="4425"/>
        </a:spcBef>
        <a:spcAft>
          <a:spcPts val="0"/>
        </a:spcAft>
        <a:buClrTx/>
        <a:buSzPct val="75000"/>
        <a:buFont typeface="Helvetica Neue"/>
        <a:buChar char="•"/>
        <a:tabLst/>
        <a:defRPr sz="3750" b="0" i="0" u="none" strike="noStrike" cap="none" spc="0" baseline="0">
          <a:ln>
            <a:noFill/>
          </a:ln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2381250" marR="0" indent="-476250" algn="l" defTabSz="619125" rtl="0" latinLnBrk="0">
        <a:lnSpc>
          <a:spcPct val="100000"/>
        </a:lnSpc>
        <a:spcBef>
          <a:spcPts val="4425"/>
        </a:spcBef>
        <a:spcAft>
          <a:spcPts val="0"/>
        </a:spcAft>
        <a:buClrTx/>
        <a:buSzPct val="75000"/>
        <a:buFont typeface="Helvetica Neue"/>
        <a:buChar char="•"/>
        <a:tabLst/>
        <a:defRPr sz="3750" b="0" i="0" u="none" strike="noStrike" cap="none" spc="0" baseline="0">
          <a:ln>
            <a:noFill/>
          </a:ln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2857500" marR="0" indent="-476250" algn="l" defTabSz="619125" rtl="0" latinLnBrk="0">
        <a:lnSpc>
          <a:spcPct val="100000"/>
        </a:lnSpc>
        <a:spcBef>
          <a:spcPts val="4425"/>
        </a:spcBef>
        <a:spcAft>
          <a:spcPts val="0"/>
        </a:spcAft>
        <a:buClrTx/>
        <a:buSzPct val="75000"/>
        <a:buFont typeface="Helvetica Neue"/>
        <a:buChar char="•"/>
        <a:tabLst/>
        <a:defRPr sz="3750" b="0" i="0" u="none" strike="noStrike" cap="none" spc="0" baseline="0">
          <a:ln>
            <a:noFill/>
          </a:ln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3333750" marR="0" indent="-476250" algn="l" defTabSz="619125" rtl="0" latinLnBrk="0">
        <a:lnSpc>
          <a:spcPct val="100000"/>
        </a:lnSpc>
        <a:spcBef>
          <a:spcPts val="4425"/>
        </a:spcBef>
        <a:spcAft>
          <a:spcPts val="0"/>
        </a:spcAft>
        <a:buClrTx/>
        <a:buSzPct val="75000"/>
        <a:buFont typeface="Helvetica Neue"/>
        <a:buChar char="•"/>
        <a:tabLst/>
        <a:defRPr sz="3750" b="0" i="0" u="none" strike="noStrike" cap="none" spc="0" baseline="0">
          <a:ln>
            <a:noFill/>
          </a:ln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3810000" marR="0" indent="-476250" algn="l" defTabSz="619125" rtl="0" latinLnBrk="0">
        <a:lnSpc>
          <a:spcPct val="100000"/>
        </a:lnSpc>
        <a:spcBef>
          <a:spcPts val="4425"/>
        </a:spcBef>
        <a:spcAft>
          <a:spcPts val="0"/>
        </a:spcAft>
        <a:buClrTx/>
        <a:buSzPct val="75000"/>
        <a:buFont typeface="Helvetica Neue"/>
        <a:buChar char="•"/>
        <a:tabLst/>
        <a:defRPr sz="3750" b="0" i="0" u="none" strike="noStrike" cap="none" spc="0" baseline="0">
          <a:ln>
            <a:noFill/>
          </a:ln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4286250" marR="0" indent="-476250" algn="l" defTabSz="619125" rtl="0" latinLnBrk="0">
        <a:lnSpc>
          <a:spcPct val="100000"/>
        </a:lnSpc>
        <a:spcBef>
          <a:spcPts val="4425"/>
        </a:spcBef>
        <a:spcAft>
          <a:spcPts val="0"/>
        </a:spcAft>
        <a:buClrTx/>
        <a:buSzPct val="75000"/>
        <a:buFont typeface="Helvetica Neue"/>
        <a:buChar char="•"/>
        <a:tabLst/>
        <a:defRPr sz="3750" b="0" i="0" u="none" strike="noStrike" cap="none" spc="0" baseline="0">
          <a:ln>
            <a:noFill/>
          </a:ln>
          <a:solidFill>
            <a:srgbClr val="747474"/>
          </a:solidFill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ikipedia.org" TargetMode="External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NUL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demo/queen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src_link/queen_brute_force_1/5queens.cpp.ht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hyperlink" Target="src_link/queen_brute_force_1/collision.cpp.htm" TargetMode="Externa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../src/queen_brute_force_2/4queens.cpp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../src/queen_brute_force_1/collision.cpp" TargetMode="Externa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src_link/queen_stack/placequeens.cpp.htm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src_link/vector/vector_find.h.htm" TargetMode="External"/><Relationship Id="rId5" Type="http://schemas.openxmlformats.org/officeDocument/2006/relationships/hyperlink" Target="src_link/queen_stack/queen.h.htm" TargetMode="External"/><Relationship Id="rId4" Type="http://schemas.openxmlformats.org/officeDocument/2006/relationships/hyperlink" Target="src_link/stack/stack.h.htm" TargetMode="Externa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src_link/vector/vector_find.h.htm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hyperlink" Target="src_link/queen_stack/queen.h.htm" TargetMode="Externa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aze_solving_algorithm" TargetMode="External"/><Relationship Id="rId2" Type="http://schemas.openxmlformats.org/officeDocument/2006/relationships/hyperlink" Target="http://stackoverflow.com/questions/7537791/understanding-recursion-to-generate-permutations" TargetMode="Externa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en.wikipedia.org/wiki/Backtracking" TargetMode="External"/><Relationship Id="rId4" Type="http://schemas.openxmlformats.org/officeDocument/2006/relationships/hyperlink" Target="https://see.stanford.edu/materials/icspacs106b/h19-recbacktrackexamples.pdf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Monday, April 24, 2017"/>
          <p:cNvSpPr>
            <a:spLocks noGrp="1"/>
          </p:cNvSpPr>
          <p:nvPr>
            <p:ph type="title"/>
          </p:nvPr>
        </p:nvSpPr>
        <p:spPr>
          <a:xfrm>
            <a:off x="800100" y="5017101"/>
            <a:ext cx="7505700" cy="1564675"/>
          </a:xfrm>
          <a:prstGeom prst="rect">
            <a:avLst/>
          </a:prstGeom>
        </p:spPr>
        <p:txBody>
          <a:bodyPr/>
          <a:lstStyle/>
          <a:p>
            <a:fld id="{9F1D164E-059A-9047-9443-A09D1446C25C}" type="datetime4">
              <a:rPr lang="zh-CN" altLang="en-US" smtClean="0"/>
              <a:t>2018年12月6日星期四</a:t>
            </a:fld>
            <a:endParaRPr dirty="0"/>
          </a:p>
        </p:txBody>
      </p:sp>
      <p:sp>
        <p:nvSpPr>
          <p:cNvPr id="139" name="Programming Abstractions…"/>
          <p:cNvSpPr>
            <a:spLocks noGrp="1"/>
          </p:cNvSpPr>
          <p:nvPr>
            <p:ph type="body" sz="half" idx="1"/>
          </p:nvPr>
        </p:nvSpPr>
        <p:spPr>
          <a:xfrm>
            <a:off x="457985" y="8387479"/>
            <a:ext cx="8529315" cy="2798919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sz="3600" dirty="0"/>
          </a:p>
          <a:p>
            <a:pPr algn="ctr"/>
            <a:r>
              <a:rPr sz="3600" dirty="0"/>
              <a:t>reading:</a:t>
            </a:r>
          </a:p>
          <a:p>
            <a:pPr algn="ctr"/>
            <a:r>
              <a:rPr sz="3600" dirty="0"/>
              <a:t>Programming Abstractions in C++, Chapter 8.2-8.3</a:t>
            </a:r>
          </a:p>
        </p:txBody>
      </p:sp>
      <p:sp>
        <p:nvSpPr>
          <p:cNvPr id="140" name="CS 106B…"/>
          <p:cNvSpPr/>
          <p:nvPr/>
        </p:nvSpPr>
        <p:spPr>
          <a:xfrm>
            <a:off x="798053" y="2615838"/>
            <a:ext cx="7507747" cy="28373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 algn="l" defTabSz="266224">
              <a:defRPr sz="6400">
                <a:solidFill>
                  <a:srgbClr val="7F0325"/>
                </a:solidFill>
              </a:defRPr>
            </a:pPr>
            <a:r>
              <a:rPr sz="4800" dirty="0"/>
              <a:t>Recursive Backtracking : </a:t>
            </a:r>
            <a:endParaRPr lang="zh-CN" altLang="en-US" sz="4800" dirty="0"/>
          </a:p>
          <a:p>
            <a:pPr algn="l" defTabSz="266224">
              <a:defRPr sz="6400">
                <a:solidFill>
                  <a:srgbClr val="7F0325"/>
                </a:solidFill>
              </a:defRPr>
            </a:pPr>
            <a:r>
              <a:rPr sz="4800" dirty="0"/>
              <a:t>Common Problem Types</a:t>
            </a:r>
            <a:endParaRPr lang="zh-CN" altLang="en-US" sz="4800" dirty="0"/>
          </a:p>
          <a:p>
            <a:pPr algn="l" defTabSz="266224">
              <a:defRPr sz="6400">
                <a:solidFill>
                  <a:srgbClr val="7F0325"/>
                </a:solidFill>
              </a:defRPr>
            </a:pPr>
            <a:r>
              <a:rPr lang="en-US" altLang="zh-CN" sz="4800" dirty="0"/>
              <a:t>&amp;</a:t>
            </a:r>
            <a:r>
              <a:rPr lang="zh-CN" altLang="en-US" sz="4800" dirty="0"/>
              <a:t> </a:t>
            </a:r>
            <a:r>
              <a:rPr lang="en-US" altLang="zh-CN" sz="4800" dirty="0"/>
              <a:t>Gaming</a:t>
            </a:r>
            <a:endParaRPr sz="4800" dirty="0"/>
          </a:p>
        </p:txBody>
      </p:sp>
      <p:pic>
        <p:nvPicPr>
          <p:cNvPr id="6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96307" y="3452433"/>
            <a:ext cx="9973997" cy="6258685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The Knapsack Problem: Find the best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10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211" name="The Knapsack Problem: Find the best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The Knapsack Problem: Find the best solution</a:t>
              </a:r>
            </a:p>
          </p:txBody>
        </p:sp>
      </p:grpSp>
      <p:sp>
        <p:nvSpPr>
          <p:cNvPr id="213" name="int FillKnapsack(Vector&lt;objectT&gt; &amp;objects, int targetWeight)"/>
          <p:cNvSpPr/>
          <p:nvPr/>
        </p:nvSpPr>
        <p:spPr>
          <a:xfrm>
            <a:off x="428312" y="3648092"/>
            <a:ext cx="17431377" cy="596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algn="l" defTabSz="342900">
              <a:tabLst>
                <a:tab pos="419100" algn="l"/>
              </a:tabLst>
              <a:defRPr sz="45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int fillKnapsack(Vector&lt;objectT&gt; &amp;objects, int targetWeight)</a:t>
            </a:r>
          </a:p>
        </p:txBody>
      </p:sp>
      <p:sp>
        <p:nvSpPr>
          <p:cNvPr id="214" name="Basic idea:…"/>
          <p:cNvSpPr/>
          <p:nvPr/>
        </p:nvSpPr>
        <p:spPr>
          <a:xfrm>
            <a:off x="436054" y="4643885"/>
            <a:ext cx="11197406" cy="5790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algn="l">
              <a:defRPr sz="5500"/>
            </a:pPr>
            <a:r>
              <a:rPr sz="4125" dirty="0"/>
              <a:t>Basic idea:</a:t>
            </a:r>
          </a:p>
          <a:p>
            <a:pPr marL="571500" indent="-571500" algn="l">
              <a:buSzPct val="75000"/>
              <a:buFont typeface="Helvetica Neue"/>
              <a:buChar char="•"/>
              <a:defRPr sz="5500"/>
            </a:pPr>
            <a:r>
              <a:rPr sz="4125" dirty="0"/>
              <a:t>Keep track of the weight and keep track of the best total value ("score").</a:t>
            </a:r>
          </a:p>
          <a:p>
            <a:pPr marL="571500" indent="-571500" algn="l">
              <a:buSzPct val="75000"/>
              <a:buFont typeface="Helvetica Neue"/>
              <a:buChar char="•"/>
              <a:defRPr sz="5500"/>
            </a:pPr>
            <a:r>
              <a:rPr sz="4125" dirty="0"/>
              <a:t>Loop over all items, adding value to the knapsack, and subtracting the weight of items from the total weight allowed.</a:t>
            </a:r>
          </a:p>
          <a:p>
            <a:pPr marL="571500" indent="-571500" algn="l">
              <a:buSzPct val="75000"/>
              <a:buFont typeface="Helvetica Neue"/>
              <a:buChar char="•"/>
              <a:defRPr sz="5500"/>
            </a:pPr>
            <a:r>
              <a:rPr sz="4125" dirty="0"/>
              <a:t>If the weight goes below zero, we have too many items.</a:t>
            </a:r>
          </a:p>
          <a:p>
            <a:pPr marL="571500" indent="-571500" algn="l">
              <a:buSzPct val="75000"/>
              <a:buFont typeface="Helvetica Neue"/>
              <a:buChar char="•"/>
              <a:defRPr sz="5500"/>
            </a:pPr>
            <a:r>
              <a:rPr sz="4125" dirty="0"/>
              <a:t>Must have a helper function!</a:t>
            </a:r>
          </a:p>
        </p:txBody>
      </p:sp>
      <p:sp>
        <p:nvSpPr>
          <p:cNvPr id="218" name="int FillKnapsack(Vector&lt;objectT&gt; &amp;objects, int weight, int bestScore);"/>
          <p:cNvSpPr/>
          <p:nvPr/>
        </p:nvSpPr>
        <p:spPr>
          <a:xfrm>
            <a:off x="374027" y="10872901"/>
            <a:ext cx="17132895" cy="561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2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150"/>
              <a:t>int fillKnapsack(Vector&lt;objectT&gt; &amp;objects, int weight, int bestScore);</a:t>
            </a:r>
          </a:p>
        </p:txBody>
      </p:sp>
      <p:grpSp>
        <p:nvGrpSpPr>
          <p:cNvPr id="11" name="Group"/>
          <p:cNvGrpSpPr/>
          <p:nvPr/>
        </p:nvGrpSpPr>
        <p:grpSpPr>
          <a:xfrm>
            <a:off x="12617817" y="4773627"/>
            <a:ext cx="4889105" cy="5530562"/>
            <a:chOff x="0" y="-1"/>
            <a:chExt cx="6730209" cy="6711878"/>
          </a:xfrm>
        </p:grpSpPr>
        <p:pic>
          <p:nvPicPr>
            <p:cNvPr id="12" name="pasted-image.tiff" descr="pasted-image.tif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-1"/>
              <a:ext cx="6730209" cy="58418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" name="image courtesy of wikipedia.org"/>
            <p:cNvSpPr/>
            <p:nvPr/>
          </p:nvSpPr>
          <p:spPr>
            <a:xfrm>
              <a:off x="710677" y="6164128"/>
              <a:ext cx="5308855" cy="5477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9pPr>
            </a:lstStyle>
            <a:p>
              <a:pPr>
                <a:defRPr sz="3000"/>
              </a:pPr>
              <a:r>
                <a:t>image courtesy of </a:t>
              </a:r>
              <a:r>
                <a:rPr u="sng">
                  <a:solidFill>
                    <a:srgbClr val="0000FF"/>
                  </a:solidFill>
                  <a:uFill>
                    <a:solidFill>
                      <a:srgbClr val="0000FF"/>
                    </a:solidFill>
                  </a:uFill>
                  <a:hlinkClick r:id="rId3"/>
                </a:rPr>
                <a:t>wikipedia.org</a:t>
              </a:r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10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The Knapsack Problem: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20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221" name="The Knapsack Problem: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The Knapsack Problem: Solution</a:t>
              </a:r>
            </a:p>
          </p:txBody>
        </p:sp>
      </p:grpSp>
      <p:sp>
        <p:nvSpPr>
          <p:cNvPr id="223" name="int FillKnapsack(Vector&lt;objectT&gt; &amp;objects, int targetWeight) {…"/>
          <p:cNvSpPr/>
          <p:nvPr/>
        </p:nvSpPr>
        <p:spPr>
          <a:xfrm>
            <a:off x="837823" y="7412102"/>
            <a:ext cx="14388554" cy="1461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int fillKnapsack(Vector&lt;objectT&gt; &amp;objects, int targetWeight)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fillKnapsack(objects,targetWeight,0);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}</a:t>
            </a:r>
          </a:p>
        </p:txBody>
      </p:sp>
      <p:sp>
        <p:nvSpPr>
          <p:cNvPr id="224" name="struct objectT {…"/>
          <p:cNvSpPr/>
          <p:nvPr/>
        </p:nvSpPr>
        <p:spPr>
          <a:xfrm>
            <a:off x="867833" y="4838964"/>
            <a:ext cx="15542716" cy="1923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struct objectT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weight; </a:t>
            </a:r>
            <a:r>
              <a:rPr sz="3000">
                <a:solidFill>
                  <a:srgbClr val="008F00"/>
                </a:solidFill>
              </a:rPr>
              <a:t>//You may assume this is greater than or equal to 0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value;  </a:t>
            </a:r>
            <a:r>
              <a:rPr sz="3000">
                <a:solidFill>
                  <a:srgbClr val="008F00"/>
                </a:solidFill>
              </a:rPr>
              <a:t>//You may assume this is greater than or equal to 0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};</a:t>
            </a:r>
          </a:p>
        </p:txBody>
      </p:sp>
      <p:sp>
        <p:nvSpPr>
          <p:cNvPr id="225" name="Setup struct and call to recursive function:"/>
          <p:cNvSpPr/>
          <p:nvPr/>
        </p:nvSpPr>
        <p:spPr>
          <a:xfrm>
            <a:off x="931658" y="3313218"/>
            <a:ext cx="12280606" cy="884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7000"/>
            </a:lvl1pPr>
          </a:lstStyle>
          <a:p>
            <a:r>
              <a:rPr sz="5250"/>
              <a:t>Setup struct and call to recursive function: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11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The Knapsack Problem: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27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228" name="The Knapsack Problem: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The Knapsack Problem: Solution</a:t>
              </a:r>
            </a:p>
          </p:txBody>
        </p:sp>
      </p:grpSp>
      <p:sp>
        <p:nvSpPr>
          <p:cNvPr id="230" name="int FillKnapsack(Vector&lt;objectT&gt; &amp;objects, int weight, int bestScore) {…"/>
          <p:cNvSpPr/>
          <p:nvPr/>
        </p:nvSpPr>
        <p:spPr>
          <a:xfrm>
            <a:off x="843408" y="3141564"/>
            <a:ext cx="16466046" cy="8848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int fillKnapsack(Vector&lt;objectT&gt; &amp;objects, int weight, int bestScore)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(weight &lt; 0)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0; </a:t>
            </a:r>
            <a:r>
              <a:rPr sz="3000">
                <a:solidFill>
                  <a:srgbClr val="008F00"/>
                </a:solidFill>
              </a:rPr>
              <a:t>// we tried too much weight!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localBestScore = 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obSize = objects.size();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for</a:t>
            </a:r>
            <a:r>
              <a:rPr sz="3000"/>
              <a:t> (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i = 0; i &lt; obSize; i++)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objectT originalObject = objects[i];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currValue = bestScore + originalObject.value;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currWeight = weight - originalObject.weight;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remove object for recursion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objects.remove(i);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currValue = fillKnapsack(objects,currWeight,currValue);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(localBestScore &lt; currValue)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    localBestScore = currValue;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replace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objects.insert(i,originalObject);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localBestScore;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}</a:t>
            </a:r>
          </a:p>
        </p:txBody>
      </p:sp>
      <p:sp>
        <p:nvSpPr>
          <p:cNvPr id="231" name="Rounded Rectangle"/>
          <p:cNvSpPr/>
          <p:nvPr/>
        </p:nvSpPr>
        <p:spPr>
          <a:xfrm>
            <a:off x="1676868" y="3660836"/>
            <a:ext cx="12657344" cy="538798"/>
          </a:xfrm>
          <a:prstGeom prst="roundRect">
            <a:avLst>
              <a:gd name="adj" fmla="val 26517"/>
            </a:avLst>
          </a:prstGeom>
          <a:solidFill>
            <a:srgbClr val="7F0325">
              <a:alpha val="3474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232" name="Rectangle"/>
          <p:cNvSpPr/>
          <p:nvPr/>
        </p:nvSpPr>
        <p:spPr>
          <a:xfrm>
            <a:off x="843408" y="4229742"/>
            <a:ext cx="15214552" cy="757963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 sz="3750"/>
          </a:p>
        </p:txBody>
      </p:sp>
      <p:sp>
        <p:nvSpPr>
          <p:cNvPr id="233" name="base case"/>
          <p:cNvSpPr/>
          <p:nvPr/>
        </p:nvSpPr>
        <p:spPr>
          <a:xfrm>
            <a:off x="10882308" y="4463702"/>
            <a:ext cx="2197718" cy="65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solidFill>
                  <a:srgbClr val="0433FF"/>
                </a:solidFill>
              </a:defRPr>
            </a:lvl1pPr>
          </a:lstStyle>
          <a:p>
            <a:r>
              <a:rPr sz="3750"/>
              <a:t>base case</a:t>
            </a:r>
          </a:p>
        </p:txBody>
      </p:sp>
      <p:sp>
        <p:nvSpPr>
          <p:cNvPr id="234" name="Line"/>
          <p:cNvSpPr/>
          <p:nvPr/>
        </p:nvSpPr>
        <p:spPr>
          <a:xfrm flipH="1" flipV="1">
            <a:off x="7639049" y="4133849"/>
            <a:ext cx="3212357" cy="638195"/>
          </a:xfrm>
          <a:prstGeom prst="line">
            <a:avLst/>
          </a:prstGeom>
          <a:ln w="88900">
            <a:solidFill>
              <a:srgbClr val="7F0325"/>
            </a:solidFill>
            <a:miter lim="400000"/>
            <a:tailEnd type="triangle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12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The Knapsack Problem: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36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237" name="The Knapsack Problem: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The Knapsack Problem: Solution</a:t>
              </a:r>
            </a:p>
          </p:txBody>
        </p:sp>
      </p:grpSp>
      <p:sp>
        <p:nvSpPr>
          <p:cNvPr id="239" name="int FillKnapsack(Vector&lt;objectT&gt; &amp;objects, int weight, int bestScore) {…"/>
          <p:cNvSpPr/>
          <p:nvPr/>
        </p:nvSpPr>
        <p:spPr>
          <a:xfrm>
            <a:off x="843408" y="3141564"/>
            <a:ext cx="16466046" cy="8848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int fillKnapsack(Vector&lt;objectT&gt; &amp;objects, int weight, int bestScore)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(weight &lt; 0)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0; </a:t>
            </a:r>
            <a:r>
              <a:rPr sz="3000">
                <a:solidFill>
                  <a:srgbClr val="008F00"/>
                </a:solidFill>
              </a:rPr>
              <a:t>// we tried too much weight!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localBestScore = 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obSize = objects.size();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for</a:t>
            </a:r>
            <a:r>
              <a:rPr sz="3000"/>
              <a:t> (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i = 0; i &lt; obSize; i++)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objectT originalObject = objects[i];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currValue = bestScore + originalObject.value;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currWeight = weight - originalObject.weight;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remove object for recursion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objects.remove(i);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currValue = fillKnapsack(objects,currWeight,currValue);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(localBestScore &lt; currValue)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    localBestScore = currValue;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replace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objects.insert(i,originalObject);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localBestScore;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}</a:t>
            </a:r>
          </a:p>
        </p:txBody>
      </p:sp>
      <p:sp>
        <p:nvSpPr>
          <p:cNvPr id="240" name="Rounded Rectangle"/>
          <p:cNvSpPr/>
          <p:nvPr/>
        </p:nvSpPr>
        <p:spPr>
          <a:xfrm>
            <a:off x="1676868" y="4128061"/>
            <a:ext cx="7433476" cy="529868"/>
          </a:xfrm>
          <a:prstGeom prst="roundRect">
            <a:avLst>
              <a:gd name="adj" fmla="val 26517"/>
            </a:avLst>
          </a:prstGeom>
          <a:solidFill>
            <a:srgbClr val="7F0325">
              <a:alpha val="3474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241" name="Rectangle"/>
          <p:cNvSpPr/>
          <p:nvPr/>
        </p:nvSpPr>
        <p:spPr>
          <a:xfrm>
            <a:off x="741908" y="4754352"/>
            <a:ext cx="15214552" cy="714010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 sz="3750"/>
          </a:p>
        </p:txBody>
      </p:sp>
      <p:sp>
        <p:nvSpPr>
          <p:cNvPr id="242" name="local variable to keep track of score"/>
          <p:cNvSpPr/>
          <p:nvPr/>
        </p:nvSpPr>
        <p:spPr>
          <a:xfrm>
            <a:off x="9509461" y="4251363"/>
            <a:ext cx="4906800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>
                <a:solidFill>
                  <a:srgbClr val="0433FF"/>
                </a:solidFill>
              </a:defRPr>
            </a:lvl1pPr>
          </a:lstStyle>
          <a:p>
            <a:r>
              <a:rPr sz="3750"/>
              <a:t>local variable to keep track of score</a:t>
            </a:r>
          </a:p>
        </p:txBody>
      </p:sp>
      <p:sp>
        <p:nvSpPr>
          <p:cNvPr id="243" name="Line"/>
          <p:cNvSpPr/>
          <p:nvPr/>
        </p:nvSpPr>
        <p:spPr>
          <a:xfrm flipH="1" flipV="1">
            <a:off x="8891587" y="4513510"/>
            <a:ext cx="854672" cy="225396"/>
          </a:xfrm>
          <a:prstGeom prst="line">
            <a:avLst/>
          </a:prstGeom>
          <a:ln w="88900">
            <a:solidFill>
              <a:srgbClr val="7F0325"/>
            </a:solidFill>
            <a:miter lim="400000"/>
            <a:tailEnd type="triangle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13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The Knapsack Problem: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45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246" name="The Knapsack Problem: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The Knapsack Problem: Solution</a:t>
              </a:r>
            </a:p>
          </p:txBody>
        </p:sp>
      </p:grpSp>
      <p:sp>
        <p:nvSpPr>
          <p:cNvPr id="248" name="int FillKnapsack(Vector&lt;objectT&gt; &amp;objects, int weight, int bestScore) {…"/>
          <p:cNvSpPr/>
          <p:nvPr/>
        </p:nvSpPr>
        <p:spPr>
          <a:xfrm>
            <a:off x="843408" y="3141564"/>
            <a:ext cx="16466046" cy="8848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int fillKnapsack(Vector&lt;objectT&gt; &amp;objects, int weight, int bestScore)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(weight &lt; 0)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0; </a:t>
            </a:r>
            <a:r>
              <a:rPr sz="3000">
                <a:solidFill>
                  <a:srgbClr val="008F00"/>
                </a:solidFill>
              </a:rPr>
              <a:t>// we tried too much weight!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localBestScore = 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obSize = objects.size();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for</a:t>
            </a:r>
            <a:r>
              <a:rPr sz="3000"/>
              <a:t> (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i = 0; i &lt; obSize; i++)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objectT originalObject = objects[i];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currValue = bestScore + originalObject.value;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currWeight = weight - originalObject.weight;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remove object for recursion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objects.remove(i);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currValue = fillKnapsack(objects,currWeight,currValue);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(localBestScore &lt; currValue)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    localBestScore = currValue;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replace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objects.insert(i,originalObject);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localBestScore;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}</a:t>
            </a:r>
          </a:p>
        </p:txBody>
      </p:sp>
      <p:sp>
        <p:nvSpPr>
          <p:cNvPr id="249" name="Rounded Rectangle"/>
          <p:cNvSpPr/>
          <p:nvPr/>
        </p:nvSpPr>
        <p:spPr>
          <a:xfrm>
            <a:off x="1714968" y="5126014"/>
            <a:ext cx="12397589" cy="1776887"/>
          </a:xfrm>
          <a:prstGeom prst="roundRect">
            <a:avLst>
              <a:gd name="adj" fmla="val 13188"/>
            </a:avLst>
          </a:prstGeom>
          <a:solidFill>
            <a:srgbClr val="7F0325">
              <a:alpha val="3474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250" name="loop over all objects, updating the local value and weight"/>
          <p:cNvSpPr/>
          <p:nvPr/>
        </p:nvSpPr>
        <p:spPr>
          <a:xfrm>
            <a:off x="13555573" y="4389671"/>
            <a:ext cx="4765676" cy="180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>
                <a:solidFill>
                  <a:srgbClr val="0433FF"/>
                </a:solidFill>
              </a:defRPr>
            </a:lvl1pPr>
          </a:lstStyle>
          <a:p>
            <a:r>
              <a:rPr sz="3750"/>
              <a:t>loop over all objects, updating the local value and weight</a:t>
            </a:r>
          </a:p>
        </p:txBody>
      </p:sp>
      <p:sp>
        <p:nvSpPr>
          <p:cNvPr id="251" name="Line"/>
          <p:cNvSpPr/>
          <p:nvPr/>
        </p:nvSpPr>
        <p:spPr>
          <a:xfrm flipH="1">
            <a:off x="12371386" y="5106909"/>
            <a:ext cx="1303785" cy="346405"/>
          </a:xfrm>
          <a:prstGeom prst="line">
            <a:avLst/>
          </a:prstGeom>
          <a:ln w="88900">
            <a:solidFill>
              <a:srgbClr val="7F0325"/>
            </a:solidFill>
            <a:miter lim="400000"/>
            <a:tailEnd type="triangle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252" name="Rectangle"/>
          <p:cNvSpPr/>
          <p:nvPr/>
        </p:nvSpPr>
        <p:spPr>
          <a:xfrm>
            <a:off x="741908" y="6918090"/>
            <a:ext cx="15214552" cy="49763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 sz="3750"/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14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The Knapsack Problem: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54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255" name="The Knapsack Problem: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The Knapsack Problem: Solution</a:t>
              </a:r>
            </a:p>
          </p:txBody>
        </p:sp>
      </p:grpSp>
      <p:sp>
        <p:nvSpPr>
          <p:cNvPr id="257" name="int FillKnapsack(Vector&lt;objectT&gt; &amp;objects, int weight, int bestScore) {…"/>
          <p:cNvSpPr/>
          <p:nvPr/>
        </p:nvSpPr>
        <p:spPr>
          <a:xfrm>
            <a:off x="843408" y="3141564"/>
            <a:ext cx="16466046" cy="8848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int fillKnapsack(Vector&lt;objectT&gt; &amp;objects, int weight, int bestScore)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(weight &lt; 0)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0; </a:t>
            </a:r>
            <a:r>
              <a:rPr sz="3000">
                <a:solidFill>
                  <a:srgbClr val="008F00"/>
                </a:solidFill>
              </a:rPr>
              <a:t>// we tried too much weight!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localBestScore = 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obSize = objects.size();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for</a:t>
            </a:r>
            <a:r>
              <a:rPr sz="3000"/>
              <a:t> (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i = 0; i &lt; obSize; i++)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objectT originalObject = objects[i];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currValue = bestScore + originalObject.value;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currWeight = weight - originalObject.weight;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remove object for recursion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objects.remove(i);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currValue = fillKnapsack(objects,currWeight,currValue);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(localBestScore &lt; currValue)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    localBestScore = currValue;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replace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objects.insert(i,originalObject);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localBestScore;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}</a:t>
            </a:r>
          </a:p>
        </p:txBody>
      </p:sp>
      <p:sp>
        <p:nvSpPr>
          <p:cNvPr id="258" name="Rectangle"/>
          <p:cNvSpPr/>
          <p:nvPr/>
        </p:nvSpPr>
        <p:spPr>
          <a:xfrm>
            <a:off x="741908" y="7832940"/>
            <a:ext cx="15214552" cy="171092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 sz="3750"/>
          </a:p>
        </p:txBody>
      </p:sp>
      <p:sp>
        <p:nvSpPr>
          <p:cNvPr id="259" name="Rounded Rectangle"/>
          <p:cNvSpPr/>
          <p:nvPr/>
        </p:nvSpPr>
        <p:spPr>
          <a:xfrm>
            <a:off x="2527769" y="6878616"/>
            <a:ext cx="12860690" cy="3619577"/>
          </a:xfrm>
          <a:prstGeom prst="roundRect">
            <a:avLst>
              <a:gd name="adj" fmla="val 6716"/>
            </a:avLst>
          </a:prstGeom>
          <a:solidFill>
            <a:srgbClr val="7F0325">
              <a:alpha val="3474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260" name="Rectangle"/>
          <p:cNvSpPr/>
          <p:nvPr/>
        </p:nvSpPr>
        <p:spPr>
          <a:xfrm>
            <a:off x="741908" y="7832940"/>
            <a:ext cx="15214552" cy="397624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 sz="3750"/>
          </a:p>
        </p:txBody>
      </p:sp>
      <p:sp>
        <p:nvSpPr>
          <p:cNvPr id="261" name="remove the object we are looking at so we can recurse. Must remember to replace it!"/>
          <p:cNvSpPr/>
          <p:nvPr/>
        </p:nvSpPr>
        <p:spPr>
          <a:xfrm>
            <a:off x="12310972" y="8374072"/>
            <a:ext cx="4958309" cy="2385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>
                <a:solidFill>
                  <a:srgbClr val="0433FF"/>
                </a:solidFill>
              </a:defRPr>
            </a:pPr>
            <a:r>
              <a:rPr sz="3750"/>
              <a:t>remove the object we are looking at so we can recurse. </a:t>
            </a:r>
            <a:r>
              <a:rPr sz="3750">
                <a:solidFill>
                  <a:srgbClr val="FFFFFF"/>
                </a:solidFill>
              </a:rPr>
              <a:t>Must remember to replace it!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15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The Knapsack Problem: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63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264" name="The Knapsack Problem: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The Knapsack Problem: Solution</a:t>
              </a:r>
            </a:p>
          </p:txBody>
        </p:sp>
      </p:grpSp>
      <p:sp>
        <p:nvSpPr>
          <p:cNvPr id="266" name="int FillKnapsack(Vector&lt;objectT&gt; &amp;objects, int weight, int bestScore) {…"/>
          <p:cNvSpPr/>
          <p:nvPr/>
        </p:nvSpPr>
        <p:spPr>
          <a:xfrm>
            <a:off x="843408" y="3141564"/>
            <a:ext cx="16466046" cy="8848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int fillKnapsack(Vector&lt;objectT&gt; &amp;objects, int weight, int bestScore)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</a:t>
            </a:r>
            <a:r>
              <a:rPr sz="3000" dirty="0">
                <a:solidFill>
                  <a:srgbClr val="0433FF"/>
                </a:solidFill>
              </a:rPr>
              <a:t>if</a:t>
            </a:r>
            <a:r>
              <a:rPr sz="3000" dirty="0"/>
              <a:t> (weight &lt; 0) </a:t>
            </a:r>
            <a:r>
              <a:rPr sz="3000" dirty="0">
                <a:solidFill>
                  <a:srgbClr val="0433FF"/>
                </a:solidFill>
              </a:rPr>
              <a:t>return</a:t>
            </a:r>
            <a:r>
              <a:rPr sz="3000" dirty="0"/>
              <a:t> 0; </a:t>
            </a:r>
            <a:r>
              <a:rPr sz="3000" dirty="0">
                <a:solidFill>
                  <a:srgbClr val="008F00"/>
                </a:solidFill>
              </a:rPr>
              <a:t>// we tried too much weight!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</a:t>
            </a:r>
            <a:r>
              <a:rPr sz="3000" dirty="0">
                <a:solidFill>
                  <a:srgbClr val="0433FF"/>
                </a:solidFill>
              </a:rPr>
              <a:t>int</a:t>
            </a:r>
            <a:r>
              <a:rPr sz="3000" dirty="0"/>
              <a:t> localBestScore = 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</a:t>
            </a:r>
            <a:r>
              <a:rPr sz="3000" dirty="0">
                <a:solidFill>
                  <a:srgbClr val="0433FF"/>
                </a:solidFill>
              </a:rPr>
              <a:t>int</a:t>
            </a:r>
            <a:r>
              <a:rPr sz="3000" dirty="0"/>
              <a:t> obSize = objects.size();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</a:t>
            </a:r>
            <a:r>
              <a:rPr sz="3000" dirty="0">
                <a:solidFill>
                  <a:srgbClr val="0433FF"/>
                </a:solidFill>
              </a:rPr>
              <a:t>for</a:t>
            </a:r>
            <a:r>
              <a:rPr sz="3000" dirty="0"/>
              <a:t> (</a:t>
            </a:r>
            <a:r>
              <a:rPr sz="3000" dirty="0">
                <a:solidFill>
                  <a:srgbClr val="0433FF"/>
                </a:solidFill>
              </a:rPr>
              <a:t>int</a:t>
            </a:r>
            <a:r>
              <a:rPr sz="3000" dirty="0"/>
              <a:t> i = 0; i &lt; obSize; i++)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    objectT originalObject = objects[i];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    </a:t>
            </a:r>
            <a:r>
              <a:rPr sz="3000" dirty="0">
                <a:solidFill>
                  <a:srgbClr val="0433FF"/>
                </a:solidFill>
              </a:rPr>
              <a:t>int</a:t>
            </a:r>
            <a:r>
              <a:rPr sz="3000" dirty="0"/>
              <a:t> currValue = bestScore + originalObject.value;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    </a:t>
            </a:r>
            <a:r>
              <a:rPr sz="3000" dirty="0">
                <a:solidFill>
                  <a:srgbClr val="0433FF"/>
                </a:solidFill>
              </a:rPr>
              <a:t>int</a:t>
            </a:r>
            <a:r>
              <a:rPr sz="3000" dirty="0"/>
              <a:t> currWeight = weight - originalObject.weight;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    </a:t>
            </a:r>
            <a:r>
              <a:rPr sz="3000" dirty="0">
                <a:solidFill>
                  <a:srgbClr val="008F00"/>
                </a:solidFill>
              </a:rPr>
              <a:t>// remove object for recursion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    objects.remove(i);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    currValue = fillKnapsack(objects,currWeight,currValue);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    </a:t>
            </a:r>
            <a:r>
              <a:rPr sz="3000" dirty="0">
                <a:solidFill>
                  <a:srgbClr val="0433FF"/>
                </a:solidFill>
              </a:rPr>
              <a:t>if</a:t>
            </a:r>
            <a:r>
              <a:rPr sz="3000" dirty="0"/>
              <a:t> (localBestScore &lt; currValue)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        localBestScore = currValue;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    </a:t>
            </a:r>
            <a:r>
              <a:rPr sz="3000" dirty="0">
                <a:solidFill>
                  <a:srgbClr val="008F00"/>
                </a:solidFill>
              </a:rPr>
              <a:t>// replace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    objects.insert(i,originalObject);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    </a:t>
            </a:r>
            <a:r>
              <a:rPr sz="3000" dirty="0">
                <a:solidFill>
                  <a:srgbClr val="0433FF"/>
                </a:solidFill>
              </a:rPr>
              <a:t>return</a:t>
            </a:r>
            <a:r>
              <a:rPr sz="3000" dirty="0"/>
              <a:t> localBestScore;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 dirty="0"/>
              <a:t>}</a:t>
            </a:r>
          </a:p>
        </p:txBody>
      </p:sp>
      <p:sp>
        <p:nvSpPr>
          <p:cNvPr id="267" name="Rectangle"/>
          <p:cNvSpPr/>
          <p:nvPr/>
        </p:nvSpPr>
        <p:spPr>
          <a:xfrm>
            <a:off x="741908" y="7832940"/>
            <a:ext cx="15214552" cy="171092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 sz="3750"/>
          </a:p>
        </p:txBody>
      </p:sp>
      <p:sp>
        <p:nvSpPr>
          <p:cNvPr id="268" name="Rounded Rectangle"/>
          <p:cNvSpPr/>
          <p:nvPr/>
        </p:nvSpPr>
        <p:spPr>
          <a:xfrm>
            <a:off x="2527769" y="6878616"/>
            <a:ext cx="12860690" cy="3862283"/>
          </a:xfrm>
          <a:prstGeom prst="roundRect">
            <a:avLst>
              <a:gd name="adj" fmla="val 6716"/>
            </a:avLst>
          </a:prstGeom>
          <a:solidFill>
            <a:srgbClr val="7F0325">
              <a:alpha val="3474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269" name="Rectangle"/>
          <p:cNvSpPr/>
          <p:nvPr/>
        </p:nvSpPr>
        <p:spPr>
          <a:xfrm>
            <a:off x="741908" y="10619753"/>
            <a:ext cx="15214552" cy="145360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 sz="3750"/>
          </a:p>
        </p:txBody>
      </p:sp>
      <p:sp>
        <p:nvSpPr>
          <p:cNvPr id="270" name="remove the object we are looking at so we can recurse. Must remember to replace it!"/>
          <p:cNvSpPr/>
          <p:nvPr/>
        </p:nvSpPr>
        <p:spPr>
          <a:xfrm>
            <a:off x="12310972" y="8355631"/>
            <a:ext cx="4958309" cy="2385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>
                <a:solidFill>
                  <a:srgbClr val="0433FF"/>
                </a:solidFill>
              </a:defRPr>
            </a:lvl1pPr>
          </a:lstStyle>
          <a:p>
            <a:r>
              <a:rPr sz="3750"/>
              <a:t>remove the object we are looking at so we can recurse. Must remember to replace it!</a:t>
            </a:r>
          </a:p>
        </p:txBody>
      </p:sp>
      <p:sp>
        <p:nvSpPr>
          <p:cNvPr id="271" name="Connection Line"/>
          <p:cNvSpPr/>
          <p:nvPr/>
        </p:nvSpPr>
        <p:spPr>
          <a:xfrm>
            <a:off x="5990331" y="10439994"/>
            <a:ext cx="10090847" cy="975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72" extrusionOk="0">
                <a:moveTo>
                  <a:pt x="21600" y="4042"/>
                </a:moveTo>
                <a:cubicBezTo>
                  <a:pt x="14274" y="21600"/>
                  <a:pt x="7074" y="20253"/>
                  <a:pt x="0" y="0"/>
                </a:cubicBezTo>
              </a:path>
            </a:pathLst>
          </a:custGeom>
          <a:ln w="88900">
            <a:solidFill>
              <a:srgbClr val="7F0325"/>
            </a:solidFill>
            <a:miter lim="400000"/>
            <a:tailEnd type="triangle"/>
          </a:ln>
        </p:spPr>
        <p:txBody>
          <a:bodyPr lIns="38100" tIns="38100" rIns="38100" bIns="38100"/>
          <a:lstStyle/>
          <a:p>
            <a:endParaRPr sz="3750"/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16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The Knapsack Problem: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73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274" name="The Knapsack Problem: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The Knapsack Problem: Solution</a:t>
              </a:r>
            </a:p>
          </p:txBody>
        </p:sp>
      </p:grpSp>
      <p:sp>
        <p:nvSpPr>
          <p:cNvPr id="276" name="int FillKnapsack(Vector&lt;objectT&gt; &amp;objects, int weight, int bestScore) {…"/>
          <p:cNvSpPr/>
          <p:nvPr/>
        </p:nvSpPr>
        <p:spPr>
          <a:xfrm>
            <a:off x="843408" y="3141564"/>
            <a:ext cx="16466046" cy="8848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int fillKnapsack(Vector&lt;objectT&gt; &amp;objects, int weight, int bestScore)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(weight &lt; 0)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0; </a:t>
            </a:r>
            <a:r>
              <a:rPr sz="3000">
                <a:solidFill>
                  <a:srgbClr val="008F00"/>
                </a:solidFill>
              </a:rPr>
              <a:t>// we tried too much weight!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localBestScore = 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obSize = objects.size();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for</a:t>
            </a:r>
            <a:r>
              <a:rPr sz="3000"/>
              <a:t> (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i = 0; i &lt; obSize; i++)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objectT originalObject = objects[i];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currValue = bestScore + originalObject.value;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currWeight = weight - originalObject.weight;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remove object for recursion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objects.remove(i);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currValue = fillKnapsack(objects,currWeight,currValue);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(localBestScore &lt; currValue)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    localBestScore = currValue;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replace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objects.insert(i,originalObject);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localBestScore;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}</a:t>
            </a:r>
          </a:p>
        </p:txBody>
      </p:sp>
      <p:sp>
        <p:nvSpPr>
          <p:cNvPr id="277" name="Rounded Rectangle"/>
          <p:cNvSpPr/>
          <p:nvPr/>
        </p:nvSpPr>
        <p:spPr>
          <a:xfrm>
            <a:off x="2527769" y="6878616"/>
            <a:ext cx="12860690" cy="3619577"/>
          </a:xfrm>
          <a:prstGeom prst="roundRect">
            <a:avLst>
              <a:gd name="adj" fmla="val 6716"/>
            </a:avLst>
          </a:prstGeom>
          <a:solidFill>
            <a:srgbClr val="7F0325">
              <a:alpha val="3474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278" name="Rectangle"/>
          <p:cNvSpPr/>
          <p:nvPr/>
        </p:nvSpPr>
        <p:spPr>
          <a:xfrm>
            <a:off x="741908" y="10579997"/>
            <a:ext cx="15214552" cy="145360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 sz="3750"/>
          </a:p>
        </p:txBody>
      </p:sp>
      <p:sp>
        <p:nvSpPr>
          <p:cNvPr id="279" name="remove the object we are looking at so we can recurse. Must remember to replace it!"/>
          <p:cNvSpPr/>
          <p:nvPr/>
        </p:nvSpPr>
        <p:spPr>
          <a:xfrm>
            <a:off x="12310972" y="8355631"/>
            <a:ext cx="4958309" cy="2385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>
                <a:solidFill>
                  <a:srgbClr val="0433FF"/>
                </a:solidFill>
              </a:defRPr>
            </a:lvl1pPr>
          </a:lstStyle>
          <a:p>
            <a:r>
              <a:rPr sz="3750"/>
              <a:t>remove the object we are looking at so we can recurse. Must remember to replace it!</a:t>
            </a:r>
          </a:p>
        </p:txBody>
      </p:sp>
      <p:sp>
        <p:nvSpPr>
          <p:cNvPr id="280" name="Line"/>
          <p:cNvSpPr/>
          <p:nvPr/>
        </p:nvSpPr>
        <p:spPr>
          <a:xfrm flipH="1" flipV="1">
            <a:off x="11483381" y="9204522"/>
            <a:ext cx="921793" cy="156885"/>
          </a:xfrm>
          <a:prstGeom prst="line">
            <a:avLst/>
          </a:prstGeom>
          <a:ln w="88900">
            <a:solidFill>
              <a:srgbClr val="7F0325"/>
            </a:solidFill>
            <a:miter lim="400000"/>
            <a:tailEnd type="triangle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281" name="Connection Line"/>
          <p:cNvSpPr/>
          <p:nvPr/>
        </p:nvSpPr>
        <p:spPr>
          <a:xfrm>
            <a:off x="5990331" y="10439994"/>
            <a:ext cx="10090847" cy="975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72" extrusionOk="0">
                <a:moveTo>
                  <a:pt x="21600" y="4042"/>
                </a:moveTo>
                <a:cubicBezTo>
                  <a:pt x="14274" y="21600"/>
                  <a:pt x="7074" y="20253"/>
                  <a:pt x="0" y="0"/>
                </a:cubicBezTo>
              </a:path>
            </a:pathLst>
          </a:custGeom>
          <a:ln w="88900">
            <a:solidFill>
              <a:srgbClr val="7F0325"/>
            </a:solidFill>
            <a:miter lim="400000"/>
            <a:tailEnd type="triangle"/>
          </a:ln>
        </p:spPr>
        <p:txBody>
          <a:bodyPr lIns="38100" tIns="38100" rIns="38100" bIns="38100"/>
          <a:lstStyle/>
          <a:p>
            <a:endParaRPr sz="3750"/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17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The Knapsack Problem: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83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284" name="The Knapsack Problem: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The Knapsack Problem: Solution</a:t>
              </a:r>
            </a:p>
          </p:txBody>
        </p:sp>
      </p:grpSp>
      <p:sp>
        <p:nvSpPr>
          <p:cNvPr id="286" name="int FillKnapsack(Vector&lt;objectT&gt; &amp;objects, int weight, int bestScore) {…"/>
          <p:cNvSpPr/>
          <p:nvPr/>
        </p:nvSpPr>
        <p:spPr>
          <a:xfrm>
            <a:off x="843408" y="3141564"/>
            <a:ext cx="16466046" cy="8848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int fillKnapsack(Vector&lt;objectT&gt; &amp;objects, int weight, int bestScore)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(weight &lt; 0)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0; </a:t>
            </a:r>
            <a:r>
              <a:rPr sz="3000">
                <a:solidFill>
                  <a:srgbClr val="008F00"/>
                </a:solidFill>
              </a:rPr>
              <a:t>// we tried too much weight!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localBestScore = 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obSize = objects.size();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for</a:t>
            </a:r>
            <a:r>
              <a:rPr sz="3000"/>
              <a:t> (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i = 0; i &lt; obSize; i++)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objectT originalObject = objects[i];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currValue = bestScore + originalObject.value;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int</a:t>
            </a:r>
            <a:r>
              <a:rPr sz="3000"/>
              <a:t> currWeight = weight - originalObject.weight;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remove object for recursion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objects.remove(i);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currValue = fillKnapsack(objects,currWeight,currValue);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433FF"/>
                </a:solidFill>
              </a:rPr>
              <a:t>if</a:t>
            </a:r>
            <a:r>
              <a:rPr sz="3000"/>
              <a:t> (localBestScore &lt; currValue) {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    localBestScore = currValue;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</a:t>
            </a:r>
            <a:r>
              <a:rPr sz="3000">
                <a:solidFill>
                  <a:srgbClr val="008F00"/>
                </a:solidFill>
              </a:rPr>
              <a:t>// replace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    objects.insert(i,originalObject);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}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    </a:t>
            </a:r>
            <a:r>
              <a:rPr sz="3000">
                <a:solidFill>
                  <a:srgbClr val="0433FF"/>
                </a:solidFill>
              </a:rPr>
              <a:t>return</a:t>
            </a:r>
            <a:r>
              <a:rPr sz="3000"/>
              <a:t> localBestScore;</a:t>
            </a:r>
          </a:p>
          <a:p>
            <a:pPr algn="l" defTabSz="342900">
              <a:tabLst>
                <a:tab pos="419100" algn="l"/>
              </a:tabLst>
              <a:defRPr sz="4000">
                <a:latin typeface="Menlo"/>
                <a:ea typeface="Menlo"/>
                <a:cs typeface="Menlo"/>
                <a:sym typeface="Menlo"/>
              </a:defRPr>
            </a:pPr>
            <a:r>
              <a:rPr sz="3000"/>
              <a:t>}</a:t>
            </a:r>
          </a:p>
        </p:txBody>
      </p:sp>
      <p:sp>
        <p:nvSpPr>
          <p:cNvPr id="287" name="Rounded Rectangle"/>
          <p:cNvSpPr/>
          <p:nvPr/>
        </p:nvSpPr>
        <p:spPr>
          <a:xfrm>
            <a:off x="1702269" y="10863916"/>
            <a:ext cx="5218491" cy="532900"/>
          </a:xfrm>
          <a:prstGeom prst="roundRect">
            <a:avLst>
              <a:gd name="adj" fmla="val 18510"/>
            </a:avLst>
          </a:prstGeom>
          <a:solidFill>
            <a:srgbClr val="7F0325">
              <a:alpha val="3474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288" name="we return the local best score"/>
          <p:cNvSpPr/>
          <p:nvPr/>
        </p:nvSpPr>
        <p:spPr>
          <a:xfrm>
            <a:off x="7751673" y="10803353"/>
            <a:ext cx="6983662" cy="65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>
                <a:solidFill>
                  <a:srgbClr val="0433FF"/>
                </a:solidFill>
              </a:defRPr>
            </a:lvl1pPr>
          </a:lstStyle>
          <a:p>
            <a:r>
              <a:rPr sz="3750"/>
              <a:t>we return the local best score</a:t>
            </a:r>
          </a:p>
        </p:txBody>
      </p:sp>
      <p:sp>
        <p:nvSpPr>
          <p:cNvPr id="289" name="Line"/>
          <p:cNvSpPr/>
          <p:nvPr/>
        </p:nvSpPr>
        <p:spPr>
          <a:xfrm flipH="1" flipV="1">
            <a:off x="7101880" y="11078230"/>
            <a:ext cx="921793" cy="156884"/>
          </a:xfrm>
          <a:prstGeom prst="line">
            <a:avLst/>
          </a:prstGeom>
          <a:ln w="88900">
            <a:solidFill>
              <a:srgbClr val="7F0325"/>
            </a:solidFill>
            <a:miter lim="400000"/>
            <a:tailEnd type="triangle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18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Maze Solving: Find a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91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292" name="Maze Solving: Find a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Solving: Find a Solution</a:t>
              </a:r>
            </a:p>
          </p:txBody>
        </p:sp>
      </p:grpSp>
      <p:sp>
        <p:nvSpPr>
          <p:cNvPr id="297" name="A classic example of backtracking is solving a maze: if you go down one path and it isn't the correct path, then you backtrack to your last decision point to try an alternate path.…"/>
          <p:cNvSpPr/>
          <p:nvPr/>
        </p:nvSpPr>
        <p:spPr>
          <a:xfrm>
            <a:off x="30709" y="3284457"/>
            <a:ext cx="10203341" cy="81560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571500" indent="-571500" algn="l">
              <a:buSzPct val="75000"/>
              <a:buFont typeface="Wingdings" charset="2"/>
              <a:buChar char="l"/>
            </a:pPr>
            <a:r>
              <a:rPr sz="3750"/>
              <a:t>A classic example of backtracking is solving a maze: if you go down one path and it isn't the correct path, then you backtrack to your last decision point to try an alternate path.</a:t>
            </a:r>
          </a:p>
          <a:p>
            <a:pPr marL="571500" indent="-571500" algn="l">
              <a:buSzPct val="75000"/>
              <a:buFont typeface="Wingdings" charset="2"/>
              <a:buChar char="l"/>
            </a:pPr>
            <a:endParaRPr sz="3750" dirty="0"/>
          </a:p>
          <a:p>
            <a:pPr marL="571500" indent="-571500" algn="l">
              <a:buSzPct val="75000"/>
              <a:buFont typeface="Wingdings" charset="2"/>
              <a:buChar char="l"/>
            </a:pPr>
            <a:r>
              <a:rPr sz="3750" dirty="0"/>
              <a:t>If you are using an object passed by reference you need to either </a:t>
            </a:r>
            <a:r>
              <a:rPr sz="3750" i="1" dirty="0">
                <a:latin typeface="+mn-lt"/>
                <a:ea typeface="+mn-ea"/>
                <a:cs typeface="+mn-cs"/>
                <a:sym typeface="Helvetica Neue"/>
              </a:rPr>
              <a:t>undo</a:t>
            </a:r>
            <a:r>
              <a:rPr sz="3750" dirty="0"/>
              <a:t> (or "un-choose") paths that fail, or somehow mark them in your object.</a:t>
            </a:r>
          </a:p>
          <a:p>
            <a:pPr marL="571500" indent="-571500" algn="l">
              <a:buSzPct val="75000"/>
              <a:buFont typeface="Wingdings" charset="2"/>
              <a:buChar char="l"/>
            </a:pPr>
            <a:endParaRPr sz="3750" dirty="0"/>
          </a:p>
          <a:p>
            <a:pPr marL="571500" indent="-571500" algn="l">
              <a:buSzPct val="75000"/>
              <a:buFont typeface="Wingdings" charset="2"/>
              <a:buChar char="l"/>
            </a:pPr>
            <a:r>
              <a:rPr sz="3750" dirty="0"/>
              <a:t>For a maze, you don't want to try and traverse the same path twice, so you need to mark whether you have been down that path before.</a:t>
            </a:r>
          </a:p>
        </p:txBody>
      </p:sp>
      <p:grpSp>
        <p:nvGrpSpPr>
          <p:cNvPr id="9" name="Group"/>
          <p:cNvGrpSpPr/>
          <p:nvPr/>
        </p:nvGrpSpPr>
        <p:grpSpPr>
          <a:xfrm>
            <a:off x="11171558" y="3284457"/>
            <a:ext cx="7116442" cy="5968662"/>
            <a:chOff x="-1" y="0"/>
            <a:chExt cx="9504183" cy="7408604"/>
          </a:xfrm>
        </p:grpSpPr>
        <p:pic>
          <p:nvPicPr>
            <p:cNvPr id="10" name="pasted-image.tiff" descr="pasted-image.tif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0"/>
              <a:ext cx="9504183" cy="74086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1" name="Billy Mays Maize Maze"/>
            <p:cNvSpPr/>
            <p:nvPr/>
          </p:nvSpPr>
          <p:spPr>
            <a:xfrm>
              <a:off x="1636778" y="6426190"/>
              <a:ext cx="6230621" cy="845182"/>
            </a:xfrm>
            <a:prstGeom prst="rect">
              <a:avLst/>
            </a:prstGeom>
            <a:solidFill>
              <a:srgbClr val="425134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50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9pPr>
            </a:lstStyle>
            <a:p>
              <a:r>
                <a:t>Billy Mays Maize Maze</a:t>
              </a:r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19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Today's Topics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43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8500">
                  <a:solidFill>
                    <a:srgbClr val="FFFFFF"/>
                  </a:solidFill>
                </a:defRPr>
              </a:pPr>
              <a:endParaRPr sz="6375"/>
            </a:p>
          </p:txBody>
        </p:sp>
        <p:sp>
          <p:nvSpPr>
            <p:cNvPr id="144" name="Today's Topics"/>
            <p:cNvSpPr/>
            <p:nvPr/>
          </p:nvSpPr>
          <p:spPr>
            <a:xfrm>
              <a:off x="1" y="56975"/>
              <a:ext cx="24498226" cy="14106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8500">
                  <a:solidFill>
                    <a:srgbClr val="FFFFFF"/>
                  </a:solidFill>
                </a:defRPr>
              </a:lvl1pPr>
            </a:lstStyle>
            <a:p>
              <a:r>
                <a:rPr sz="6375"/>
                <a:t>Today's Topics</a:t>
              </a:r>
            </a:p>
          </p:txBody>
        </p:sp>
      </p:grp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>
          <a:xfrm>
            <a:off x="800100" y="3186551"/>
            <a:ext cx="16678275" cy="9372600"/>
          </a:xfrm>
        </p:spPr>
        <p:txBody>
          <a:bodyPr>
            <a:normAutofit fontScale="92500" lnSpcReduction="10000"/>
          </a:bodyPr>
          <a:lstStyle/>
          <a:p>
            <a:pPr marL="685800" indent="-685800">
              <a:lnSpc>
                <a:spcPct val="150000"/>
              </a:lnSpc>
              <a:buSzPct val="100000"/>
              <a:buFont typeface="Wingdings" charset="2"/>
              <a:buChar char="l"/>
            </a:pPr>
            <a:r>
              <a:rPr lang="en-US" altLang="zh-CN" sz="5400" dirty="0"/>
              <a:t>Common Problem Types for Recursive Backtracking</a:t>
            </a:r>
          </a:p>
          <a:p>
            <a:pPr marL="1162050" lvl="5" indent="-685800">
              <a:lnSpc>
                <a:spcPct val="150000"/>
              </a:lnSpc>
              <a:buSzPct val="100000"/>
              <a:buFont typeface="Wingdings" charset="2"/>
              <a:buChar char="l"/>
            </a:pPr>
            <a:r>
              <a:rPr lang="en-US" altLang="zh-CN" sz="5400" dirty="0" err="1"/>
              <a:t>Partitionable</a:t>
            </a:r>
            <a:r>
              <a:rPr lang="en-US" altLang="zh-CN" sz="5400" dirty="0"/>
              <a:t> (determine whether a solution exists)</a:t>
            </a:r>
            <a:endParaRPr lang="zh-CN" altLang="en-US" sz="5400" dirty="0"/>
          </a:p>
          <a:p>
            <a:pPr marL="1162050" lvl="5" indent="-685800">
              <a:lnSpc>
                <a:spcPct val="150000"/>
              </a:lnSpc>
              <a:buSzPct val="100000"/>
              <a:buFont typeface="Wingdings" charset="2"/>
              <a:buChar char="l"/>
            </a:pPr>
            <a:r>
              <a:rPr lang="en-US" altLang="zh-CN" sz="5400" dirty="0"/>
              <a:t>Knapsack Problem (find the best solution)</a:t>
            </a:r>
            <a:endParaRPr lang="zh-CN" altLang="en-US" sz="5400" dirty="0"/>
          </a:p>
          <a:p>
            <a:pPr marL="1162050" lvl="5" indent="-685800">
              <a:lnSpc>
                <a:spcPct val="150000"/>
              </a:lnSpc>
              <a:buSzPct val="100000"/>
              <a:buFont typeface="Wingdings" charset="2"/>
              <a:buChar char="l"/>
            </a:pPr>
            <a:r>
              <a:rPr lang="en-US" altLang="zh-CN" sz="5400" dirty="0"/>
              <a:t>Maze Solving (find a solution)</a:t>
            </a:r>
            <a:endParaRPr lang="zh-CN" altLang="en-US" sz="5400" dirty="0"/>
          </a:p>
          <a:p>
            <a:pPr marL="1162050" lvl="5" indent="-685800">
              <a:lnSpc>
                <a:spcPct val="150000"/>
              </a:lnSpc>
              <a:buSzPct val="100000"/>
              <a:buFont typeface="Wingdings" charset="2"/>
              <a:buChar char="l"/>
            </a:pPr>
            <a:r>
              <a:rPr lang="en-US" altLang="zh-CN" sz="5400" dirty="0"/>
              <a:t>Clumsy </a:t>
            </a:r>
            <a:r>
              <a:rPr lang="en-US" altLang="zh-CN" sz="5400" dirty="0" err="1"/>
              <a:t>Thumbsy</a:t>
            </a:r>
            <a:r>
              <a:rPr lang="en-US" altLang="zh-CN" sz="5400" dirty="0"/>
              <a:t> (find all solutions) </a:t>
            </a:r>
          </a:p>
          <a:p>
            <a:pPr marL="1162050" lvl="5" indent="-685800">
              <a:lnSpc>
                <a:spcPct val="150000"/>
              </a:lnSpc>
              <a:buSzPct val="100000"/>
              <a:buFont typeface="Wingdings" charset="2"/>
              <a:buChar char="l"/>
            </a:pPr>
            <a:r>
              <a:rPr lang="en-US" altLang="zh-CN" sz="5400" dirty="0"/>
              <a:t>N Queens (find all solutions) </a:t>
            </a:r>
          </a:p>
          <a:p>
            <a:endParaRPr kumimoji="1"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99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300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sp>
        <p:nvSpPr>
          <p:cNvPr id="302" name="The code for today's class includes a text-based recursive maze creator and solver.…"/>
          <p:cNvSpPr/>
          <p:nvPr/>
        </p:nvSpPr>
        <p:spPr>
          <a:xfrm>
            <a:off x="669255" y="5133984"/>
            <a:ext cx="10640462" cy="4116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</a:pPr>
            <a:r>
              <a:rPr sz="3750" dirty="0"/>
              <a:t>The code for today's class includes a text-based recursive maze creator and solver.</a:t>
            </a:r>
          </a:p>
          <a:p>
            <a:pPr marL="476250" indent="-476250" algn="l">
              <a:buSzPct val="75000"/>
              <a:buFont typeface="Helvetica Neue"/>
              <a:buChar char="•"/>
            </a:pPr>
            <a:r>
              <a:rPr sz="3750" dirty="0"/>
              <a:t>The mazes look like the one to the right</a:t>
            </a:r>
          </a:p>
          <a:p>
            <a:pPr marL="952500" lvl="1" indent="-476250" algn="l">
              <a:buSzPct val="75000"/>
              <a:buFont typeface="Helvetica Neue"/>
              <a:buChar char="•"/>
            </a:pPr>
            <a:r>
              <a:rPr sz="3750" dirty="0"/>
              <a:t>There is a </a:t>
            </a:r>
            <a:r>
              <a:rPr sz="3750" b="1" dirty="0">
                <a:solidFill>
                  <a:schemeClr val="tx1"/>
                </a:solidFill>
              </a:rPr>
              <a:t>Start</a:t>
            </a:r>
            <a:r>
              <a:rPr sz="3750" dirty="0"/>
              <a:t> (marked with an "</a:t>
            </a:r>
            <a:r>
              <a:rPr sz="3750" b="1" dirty="0">
                <a:solidFill>
                  <a:srgbClr val="FF0000"/>
                </a:solidFill>
              </a:rPr>
              <a:t>S</a:t>
            </a:r>
            <a:r>
              <a:rPr sz="3750" dirty="0"/>
              <a:t>") and a </a:t>
            </a:r>
            <a:r>
              <a:rPr sz="3750" b="1" dirty="0"/>
              <a:t>Finish</a:t>
            </a:r>
            <a:r>
              <a:rPr sz="3750" dirty="0"/>
              <a:t> (marked with an "</a:t>
            </a:r>
            <a:r>
              <a:rPr sz="3750" b="1" dirty="0">
                <a:solidFill>
                  <a:srgbClr val="FF0000"/>
                </a:solidFill>
              </a:rPr>
              <a:t>F</a:t>
            </a:r>
            <a:r>
              <a:rPr sz="3750" dirty="0"/>
              <a:t>").</a:t>
            </a:r>
          </a:p>
          <a:p>
            <a:pPr marL="952500" lvl="1" indent="-476250" algn="l">
              <a:buSzPct val="75000"/>
              <a:buFont typeface="Helvetica Neue"/>
              <a:buChar char="•"/>
            </a:pPr>
            <a:r>
              <a:rPr sz="3750" dirty="0"/>
              <a:t>The Xs represent walls, and the spaces represent paths to walk through the maze.</a:t>
            </a:r>
          </a:p>
        </p:txBody>
      </p:sp>
      <p:grpSp>
        <p:nvGrpSpPr>
          <p:cNvPr id="305" name="XXXXXXXXXXXXXXX…"/>
          <p:cNvGrpSpPr/>
          <p:nvPr/>
        </p:nvGrpSpPr>
        <p:grpSpPr>
          <a:xfrm>
            <a:off x="11985215" y="3160428"/>
            <a:ext cx="4700798" cy="8179162"/>
            <a:chOff x="-1" y="0"/>
            <a:chExt cx="6267729" cy="10905549"/>
          </a:xfrm>
        </p:grpSpPr>
        <p:sp>
          <p:nvSpPr>
            <p:cNvPr id="303" name="Rectangle"/>
            <p:cNvSpPr/>
            <p:nvPr/>
          </p:nvSpPr>
          <p:spPr>
            <a:xfrm>
              <a:off x="-1" y="0"/>
              <a:ext cx="6267729" cy="10751502"/>
            </a:xfrm>
            <a:prstGeom prst="rect">
              <a:avLst/>
            </a:prstGeom>
            <a:noFill/>
            <a:ln w="76200" cap="flat">
              <a:solidFill>
                <a:srgbClr val="515151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t">
              <a:noAutofit/>
            </a:bodyPr>
            <a:lstStyle/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endParaRPr sz="3900"/>
            </a:p>
          </p:txBody>
        </p:sp>
        <p:sp>
          <p:nvSpPr>
            <p:cNvPr id="304" name="XXXXXXXXXXXXXXX…"/>
            <p:cNvSpPr/>
            <p:nvPr/>
          </p:nvSpPr>
          <p:spPr>
            <a:xfrm>
              <a:off x="-1" y="0"/>
              <a:ext cx="6267729" cy="109055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XXXXXXXXXXXXXXX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</a:t>
              </a:r>
              <a:r>
                <a:rPr sz="3900" b="1" dirty="0">
                  <a:solidFill>
                    <a:srgbClr val="FF0000"/>
                  </a:solidFill>
                </a:rPr>
                <a:t>S</a:t>
              </a:r>
              <a:r>
                <a:rPr sz="3900" dirty="0"/>
                <a:t>  X        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XXX X XXXXXXX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 X X   X    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 X XXX X 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 X     X X  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 XXXXXXX X 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 X     X   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 X X XXXXXXX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   X       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 XXXXXXXXX 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         X  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XXXXXXXXX 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            </a:t>
              </a:r>
              <a:r>
                <a:rPr sz="3900" b="1" dirty="0">
                  <a:solidFill>
                    <a:srgbClr val="FF0000"/>
                  </a:solidFill>
                </a:rPr>
                <a:t>F</a:t>
              </a:r>
              <a:r>
                <a:rPr sz="3900" dirty="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 dirty="0"/>
                <a:t>XXXXXXXXXXXXXXX</a:t>
              </a:r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20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307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308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sp>
        <p:nvSpPr>
          <p:cNvPr id="310" name="Let's make it a bit easier to see on the screen:"/>
          <p:cNvSpPr/>
          <p:nvPr/>
        </p:nvSpPr>
        <p:spPr>
          <a:xfrm>
            <a:off x="669255" y="6865227"/>
            <a:ext cx="10640462" cy="65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marL="635000" indent="-635000" algn="l">
              <a:buSzPct val="75000"/>
              <a:buFont typeface="Helvetica Neue"/>
              <a:buChar char="•"/>
            </a:lvl1pPr>
          </a:lstStyle>
          <a:p>
            <a:r>
              <a:rPr sz="3750"/>
              <a:t>Let's make it a bit easier to see on the screen:</a:t>
            </a:r>
          </a:p>
        </p:txBody>
      </p:sp>
      <p:grpSp>
        <p:nvGrpSpPr>
          <p:cNvPr id="313" name="XXXXXXXXXXXXXXX…"/>
          <p:cNvGrpSpPr/>
          <p:nvPr/>
        </p:nvGrpSpPr>
        <p:grpSpPr>
          <a:xfrm>
            <a:off x="11985215" y="3160428"/>
            <a:ext cx="4700798" cy="8179162"/>
            <a:chOff x="-1" y="0"/>
            <a:chExt cx="6267729" cy="10905549"/>
          </a:xfrm>
        </p:grpSpPr>
        <p:sp>
          <p:nvSpPr>
            <p:cNvPr id="311" name="Rectangle"/>
            <p:cNvSpPr/>
            <p:nvPr/>
          </p:nvSpPr>
          <p:spPr>
            <a:xfrm>
              <a:off x="-1" y="0"/>
              <a:ext cx="6267729" cy="10751502"/>
            </a:xfrm>
            <a:prstGeom prst="rect">
              <a:avLst/>
            </a:prstGeom>
            <a:noFill/>
            <a:ln w="76200" cap="flat">
              <a:solidFill>
                <a:srgbClr val="515151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t">
              <a:noAutofit/>
            </a:bodyPr>
            <a:lstStyle/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endParaRPr sz="3900"/>
            </a:p>
          </p:txBody>
        </p:sp>
        <p:sp>
          <p:nvSpPr>
            <p:cNvPr id="312" name="XXXXXXXXXXXXXXX…"/>
            <p:cNvSpPr/>
            <p:nvPr/>
          </p:nvSpPr>
          <p:spPr>
            <a:xfrm>
              <a:off x="-1" y="0"/>
              <a:ext cx="6267729" cy="109055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XXXXXXXXXXXXXXX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XS  X        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 X XXXXXXX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 X   X    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 XXX X 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     X X  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XXXXXXX X 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     X   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 X XXXXXXX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  X       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XXXXXXXXX 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        X  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XXXXXXXXX 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           FX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XXXXXXXXXXXXXXX</a:t>
              </a:r>
            </a:p>
          </p:txBody>
        </p:sp>
      </p:grpSp>
      <p:grpSp>
        <p:nvGrpSpPr>
          <p:cNvPr id="334" name="Group"/>
          <p:cNvGrpSpPr/>
          <p:nvPr/>
        </p:nvGrpSpPr>
        <p:grpSpPr>
          <a:xfrm>
            <a:off x="12055084" y="3246665"/>
            <a:ext cx="4467789" cy="7891747"/>
            <a:chOff x="0" y="0"/>
            <a:chExt cx="5957051" cy="10522327"/>
          </a:xfrm>
        </p:grpSpPr>
        <p:sp>
          <p:nvSpPr>
            <p:cNvPr id="314" name="Rectangle"/>
            <p:cNvSpPr/>
            <p:nvPr/>
          </p:nvSpPr>
          <p:spPr>
            <a:xfrm>
              <a:off x="0" y="-1"/>
              <a:ext cx="5957052" cy="68977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15" name="Rectangle"/>
            <p:cNvSpPr/>
            <p:nvPr/>
          </p:nvSpPr>
          <p:spPr>
            <a:xfrm>
              <a:off x="-1" y="703566"/>
              <a:ext cx="395954" cy="975757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16" name="Rectangle"/>
            <p:cNvSpPr/>
            <p:nvPr/>
          </p:nvSpPr>
          <p:spPr>
            <a:xfrm>
              <a:off x="5556345" y="703566"/>
              <a:ext cx="395954" cy="975757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17" name="Rectangle"/>
            <p:cNvSpPr/>
            <p:nvPr/>
          </p:nvSpPr>
          <p:spPr>
            <a:xfrm>
              <a:off x="0" y="9832554"/>
              <a:ext cx="5957052" cy="68977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18" name="Rectangle"/>
            <p:cNvSpPr/>
            <p:nvPr/>
          </p:nvSpPr>
          <p:spPr>
            <a:xfrm>
              <a:off x="319189" y="1472324"/>
              <a:ext cx="876897" cy="68977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19" name="Rectangle"/>
            <p:cNvSpPr/>
            <p:nvPr/>
          </p:nvSpPr>
          <p:spPr>
            <a:xfrm>
              <a:off x="799662" y="2079797"/>
              <a:ext cx="395954" cy="408593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20" name="Rectangle"/>
            <p:cNvSpPr/>
            <p:nvPr/>
          </p:nvSpPr>
          <p:spPr>
            <a:xfrm>
              <a:off x="1599324" y="693306"/>
              <a:ext cx="395954" cy="2723339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21" name="Rectangle"/>
            <p:cNvSpPr/>
            <p:nvPr/>
          </p:nvSpPr>
          <p:spPr>
            <a:xfrm>
              <a:off x="1911632" y="2728435"/>
              <a:ext cx="876896" cy="68977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22" name="Rectangle"/>
            <p:cNvSpPr/>
            <p:nvPr/>
          </p:nvSpPr>
          <p:spPr>
            <a:xfrm>
              <a:off x="2398985" y="1364217"/>
              <a:ext cx="2753650" cy="68977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23" name="Rectangle"/>
            <p:cNvSpPr/>
            <p:nvPr/>
          </p:nvSpPr>
          <p:spPr>
            <a:xfrm>
              <a:off x="3198178" y="2007726"/>
              <a:ext cx="395954" cy="4230072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24" name="Rectangle"/>
            <p:cNvSpPr/>
            <p:nvPr/>
          </p:nvSpPr>
          <p:spPr>
            <a:xfrm>
              <a:off x="1173781" y="4200759"/>
              <a:ext cx="2086234" cy="68977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25" name="Rectangle"/>
            <p:cNvSpPr/>
            <p:nvPr/>
          </p:nvSpPr>
          <p:spPr>
            <a:xfrm>
              <a:off x="3997841" y="2728435"/>
              <a:ext cx="1798044" cy="68977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26" name="Rectangle"/>
            <p:cNvSpPr/>
            <p:nvPr/>
          </p:nvSpPr>
          <p:spPr>
            <a:xfrm>
              <a:off x="3974459" y="3145732"/>
              <a:ext cx="395954" cy="164931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27" name="Rectangle"/>
            <p:cNvSpPr/>
            <p:nvPr/>
          </p:nvSpPr>
          <p:spPr>
            <a:xfrm>
              <a:off x="4763439" y="4274844"/>
              <a:ext cx="395954" cy="3336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28" name="Rectangle"/>
            <p:cNvSpPr/>
            <p:nvPr/>
          </p:nvSpPr>
          <p:spPr>
            <a:xfrm>
              <a:off x="2398047" y="5585685"/>
              <a:ext cx="2621646" cy="68977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29" name="Rectangle"/>
            <p:cNvSpPr/>
            <p:nvPr/>
          </p:nvSpPr>
          <p:spPr>
            <a:xfrm>
              <a:off x="1598854" y="5623847"/>
              <a:ext cx="395954" cy="200150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30" name="Rectangle"/>
            <p:cNvSpPr/>
            <p:nvPr/>
          </p:nvSpPr>
          <p:spPr>
            <a:xfrm>
              <a:off x="805605" y="6970611"/>
              <a:ext cx="3560884" cy="68977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31" name="Rectangle"/>
            <p:cNvSpPr/>
            <p:nvPr/>
          </p:nvSpPr>
          <p:spPr>
            <a:xfrm>
              <a:off x="3974459" y="7059574"/>
              <a:ext cx="395954" cy="200150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32" name="Rectangle"/>
            <p:cNvSpPr/>
            <p:nvPr/>
          </p:nvSpPr>
          <p:spPr>
            <a:xfrm>
              <a:off x="404763" y="8358665"/>
              <a:ext cx="3176670" cy="68977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33" name="Rectangle"/>
            <p:cNvSpPr/>
            <p:nvPr/>
          </p:nvSpPr>
          <p:spPr>
            <a:xfrm>
              <a:off x="4283563" y="8358665"/>
              <a:ext cx="1355706" cy="68977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21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336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337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sp>
        <p:nvSpPr>
          <p:cNvPr id="339" name="The solution to the maze is shown here (video):"/>
          <p:cNvSpPr/>
          <p:nvPr/>
        </p:nvSpPr>
        <p:spPr>
          <a:xfrm>
            <a:off x="669255" y="6865227"/>
            <a:ext cx="10640462" cy="65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marL="635000" indent="-635000" algn="l">
              <a:buSzPct val="75000"/>
              <a:buFont typeface="Helvetica Neue"/>
              <a:buChar char="•"/>
            </a:lvl1pPr>
          </a:lstStyle>
          <a:p>
            <a:r>
              <a:rPr sz="3750"/>
              <a:t>The solution to the maze is shown here (video):</a:t>
            </a:r>
          </a:p>
        </p:txBody>
      </p:sp>
      <p:pic>
        <p:nvPicPr>
          <p:cNvPr id="340" name="mazeSolve.mov" descr="mazeSolve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1244398" y="3477492"/>
            <a:ext cx="4381502" cy="74295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61" name="Group"/>
          <p:cNvGrpSpPr/>
          <p:nvPr/>
        </p:nvGrpSpPr>
        <p:grpSpPr>
          <a:xfrm>
            <a:off x="11409543" y="3645120"/>
            <a:ext cx="4003204" cy="7071118"/>
            <a:chOff x="0" y="0"/>
            <a:chExt cx="5337604" cy="9428155"/>
          </a:xfrm>
        </p:grpSpPr>
        <p:sp>
          <p:nvSpPr>
            <p:cNvPr id="341" name="Rectangle"/>
            <p:cNvSpPr/>
            <p:nvPr/>
          </p:nvSpPr>
          <p:spPr>
            <a:xfrm>
              <a:off x="-1" y="-1"/>
              <a:ext cx="5337605" cy="61804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42" name="Rectangle"/>
            <p:cNvSpPr/>
            <p:nvPr/>
          </p:nvSpPr>
          <p:spPr>
            <a:xfrm>
              <a:off x="-1" y="630406"/>
              <a:ext cx="354780" cy="874292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43" name="Rectangle"/>
            <p:cNvSpPr/>
            <p:nvPr/>
          </p:nvSpPr>
          <p:spPr>
            <a:xfrm>
              <a:off x="4978564" y="630406"/>
              <a:ext cx="354780" cy="874292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44" name="Rectangle"/>
            <p:cNvSpPr/>
            <p:nvPr/>
          </p:nvSpPr>
          <p:spPr>
            <a:xfrm>
              <a:off x="-1" y="8810108"/>
              <a:ext cx="5337605" cy="61804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45" name="Rectangle"/>
            <p:cNvSpPr/>
            <p:nvPr/>
          </p:nvSpPr>
          <p:spPr>
            <a:xfrm>
              <a:off x="285998" y="1319223"/>
              <a:ext cx="785712" cy="61804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46" name="Rectangle"/>
            <p:cNvSpPr/>
            <p:nvPr/>
          </p:nvSpPr>
          <p:spPr>
            <a:xfrm>
              <a:off x="716509" y="1863527"/>
              <a:ext cx="354780" cy="366105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47" name="Rectangle"/>
            <p:cNvSpPr/>
            <p:nvPr/>
          </p:nvSpPr>
          <p:spPr>
            <a:xfrm>
              <a:off x="1433016" y="621212"/>
              <a:ext cx="354781" cy="244015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48" name="Rectangle"/>
            <p:cNvSpPr/>
            <p:nvPr/>
          </p:nvSpPr>
          <p:spPr>
            <a:xfrm>
              <a:off x="1712849" y="2444716"/>
              <a:ext cx="785712" cy="61804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49" name="Rectangle"/>
            <p:cNvSpPr/>
            <p:nvPr/>
          </p:nvSpPr>
          <p:spPr>
            <a:xfrm>
              <a:off x="2149524" y="1222358"/>
              <a:ext cx="2467310" cy="61804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50" name="Rectangle"/>
            <p:cNvSpPr/>
            <p:nvPr/>
          </p:nvSpPr>
          <p:spPr>
            <a:xfrm>
              <a:off x="2865614" y="1798951"/>
              <a:ext cx="354779" cy="379020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51" name="Rectangle"/>
            <p:cNvSpPr/>
            <p:nvPr/>
          </p:nvSpPr>
          <p:spPr>
            <a:xfrm>
              <a:off x="1051724" y="3763940"/>
              <a:ext cx="1869295" cy="61804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52" name="Rectangle"/>
            <p:cNvSpPr/>
            <p:nvPr/>
          </p:nvSpPr>
          <p:spPr>
            <a:xfrm>
              <a:off x="3582123" y="2444716"/>
              <a:ext cx="1611073" cy="61804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53" name="Rectangle"/>
            <p:cNvSpPr/>
            <p:nvPr/>
          </p:nvSpPr>
          <p:spPr>
            <a:xfrm>
              <a:off x="3561173" y="2818621"/>
              <a:ext cx="354780" cy="147780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54" name="Rectangle"/>
            <p:cNvSpPr/>
            <p:nvPr/>
          </p:nvSpPr>
          <p:spPr>
            <a:xfrm>
              <a:off x="4268110" y="3830320"/>
              <a:ext cx="354780" cy="2989872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55" name="Rectangle"/>
            <p:cNvSpPr/>
            <p:nvPr/>
          </p:nvSpPr>
          <p:spPr>
            <a:xfrm>
              <a:off x="2148684" y="5004853"/>
              <a:ext cx="2349032" cy="61804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56" name="Rectangle"/>
            <p:cNvSpPr/>
            <p:nvPr/>
          </p:nvSpPr>
          <p:spPr>
            <a:xfrm>
              <a:off x="1432596" y="5039047"/>
              <a:ext cx="354780" cy="179337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57" name="Rectangle"/>
            <p:cNvSpPr/>
            <p:nvPr/>
          </p:nvSpPr>
          <p:spPr>
            <a:xfrm>
              <a:off x="721833" y="6245766"/>
              <a:ext cx="3190604" cy="61804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58" name="Rectangle"/>
            <p:cNvSpPr/>
            <p:nvPr/>
          </p:nvSpPr>
          <p:spPr>
            <a:xfrm>
              <a:off x="3561173" y="6325479"/>
              <a:ext cx="354780" cy="179337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59" name="Rectangle"/>
            <p:cNvSpPr/>
            <p:nvPr/>
          </p:nvSpPr>
          <p:spPr>
            <a:xfrm>
              <a:off x="362674" y="7489483"/>
              <a:ext cx="2846341" cy="61804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60" name="Rectangle"/>
            <p:cNvSpPr/>
            <p:nvPr/>
          </p:nvSpPr>
          <p:spPr>
            <a:xfrm>
              <a:off x="3838134" y="7489483"/>
              <a:ext cx="1214732" cy="61804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22</a:t>
            </a:fld>
            <a:endParaRPr lang="uk-UA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89500" fill="hold"/>
                                        <p:tgtEl>
                                          <p:spTgt spid="3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40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363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364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1055062" y="3076641"/>
            <a:ext cx="5178695" cy="8537261"/>
            <a:chOff x="-1" y="-1"/>
            <a:chExt cx="6904925" cy="11383013"/>
          </a:xfrm>
        </p:grpSpPr>
        <p:grpSp>
          <p:nvGrpSpPr>
            <p:cNvPr id="368" name="XXXXXXXXXXXXXXX…"/>
            <p:cNvGrpSpPr/>
            <p:nvPr/>
          </p:nvGrpSpPr>
          <p:grpSpPr>
            <a:xfrm>
              <a:off x="394795" y="340401"/>
              <a:ext cx="6267734" cy="10905547"/>
              <a:chOff x="-1" y="-1"/>
              <a:chExt cx="6267732" cy="10905546"/>
            </a:xfrm>
          </p:grpSpPr>
          <p:sp>
            <p:nvSpPr>
              <p:cNvPr id="366" name="Rectangle"/>
              <p:cNvSpPr/>
              <p:nvPr/>
            </p:nvSpPr>
            <p:spPr>
              <a:xfrm>
                <a:off x="-1" y="-1"/>
                <a:ext cx="6267732" cy="10751505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367" name="XXXXXXXXXXXXXXX…"/>
              <p:cNvSpPr/>
              <p:nvPr/>
            </p:nvSpPr>
            <p:spPr>
              <a:xfrm>
                <a:off x="-1" y="-1"/>
                <a:ext cx="6267732" cy="1090554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XS  X    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 X XXXXXXX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 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 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 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XXXXXXX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  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XXXXXXX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X      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XXXXXXXXX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   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 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XXXXXXXXXXXXXXX</a:t>
                </a:r>
              </a:p>
            </p:txBody>
          </p:sp>
        </p:grpSp>
        <p:pic>
          <p:nvPicPr>
            <p:cNvPr id="369" name="pasted-image.tiff" descr="pasted-image.tif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-1"/>
              <a:ext cx="6904925" cy="113830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73" name="XXXXXXXXXXXXXXX…"/>
          <p:cNvGrpSpPr/>
          <p:nvPr/>
        </p:nvGrpSpPr>
        <p:grpSpPr>
          <a:xfrm>
            <a:off x="11770821" y="3192698"/>
            <a:ext cx="4888144" cy="8305146"/>
            <a:chOff x="-1" y="0"/>
            <a:chExt cx="6517524" cy="11073526"/>
          </a:xfrm>
        </p:grpSpPr>
        <p:sp>
          <p:nvSpPr>
            <p:cNvPr id="371" name="Rectangle"/>
            <p:cNvSpPr/>
            <p:nvPr/>
          </p:nvSpPr>
          <p:spPr>
            <a:xfrm>
              <a:off x="-1" y="0"/>
              <a:ext cx="6517524" cy="11073526"/>
            </a:xfrm>
            <a:prstGeom prst="rect">
              <a:avLst/>
            </a:prstGeom>
            <a:noFill/>
            <a:ln w="12700" cap="flat">
              <a:solidFill>
                <a:srgbClr val="515151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t">
              <a:noAutofit/>
            </a:bodyPr>
            <a:lstStyle/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endParaRPr sz="3900"/>
            </a:p>
          </p:txBody>
        </p:sp>
        <p:sp>
          <p:nvSpPr>
            <p:cNvPr id="372" name="XXXXXXXXXXXXXXX…"/>
            <p:cNvSpPr/>
            <p:nvPr/>
          </p:nvSpPr>
          <p:spPr>
            <a:xfrm>
              <a:off x="-1" y="0"/>
              <a:ext cx="6517524" cy="109055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XXXXXXXXXXXXXXX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XS</a:t>
              </a:r>
              <a:r>
                <a:rPr sz="3900">
                  <a:solidFill>
                    <a:srgbClr val="FF2600"/>
                  </a:solidFill>
                </a:rPr>
                <a:t>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.........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XXXXXXX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.....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 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 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 </a:t>
              </a:r>
              <a:r>
                <a:rPr sz="3900"/>
                <a:t>XXXXXXX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 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  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 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XXXXXXX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.......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XXXXXXXXX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.........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XXXXXXXXX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       </a:t>
              </a:r>
              <a:r>
                <a:rPr sz="3900">
                  <a:solidFill>
                    <a:srgbClr val="FF2600"/>
                  </a:solidFill>
                </a:rPr>
                <a:t>....</a:t>
              </a:r>
              <a:r>
                <a:rPr sz="3900"/>
                <a:t>FX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XXXXXXXXXXXXXXX</a:t>
              </a:r>
            </a:p>
          </p:txBody>
        </p:sp>
      </p:grpSp>
      <p:sp>
        <p:nvSpPr>
          <p:cNvPr id="374" name="The program will put dots in the correct positions."/>
          <p:cNvSpPr/>
          <p:nvPr/>
        </p:nvSpPr>
        <p:spPr>
          <a:xfrm>
            <a:off x="6515317" y="5829880"/>
            <a:ext cx="4969179" cy="3539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</a:pPr>
            <a:r>
              <a:rPr sz="3750"/>
              <a:t>The program will put dots in the correct positions.</a:t>
            </a:r>
          </a:p>
          <a:p>
            <a:pPr marL="476250" indent="-476250" algn="l">
              <a:buSzPct val="75000"/>
              <a:buFont typeface="Helvetica Neue"/>
              <a:buChar char="•"/>
            </a:pPr>
            <a:endParaRPr sz="3750"/>
          </a:p>
          <a:p>
            <a:pPr algn="l"/>
            <a:endParaRPr sz="3750"/>
          </a:p>
          <a:p>
            <a:pPr algn="l"/>
            <a:endParaRPr sz="3750"/>
          </a:p>
        </p:txBody>
      </p:sp>
      <p:grpSp>
        <p:nvGrpSpPr>
          <p:cNvPr id="395" name="Group"/>
          <p:cNvGrpSpPr/>
          <p:nvPr/>
        </p:nvGrpSpPr>
        <p:grpSpPr>
          <a:xfrm>
            <a:off x="11823207" y="3276271"/>
            <a:ext cx="4468319" cy="7892681"/>
            <a:chOff x="0" y="0"/>
            <a:chExt cx="5957757" cy="10523573"/>
          </a:xfrm>
        </p:grpSpPr>
        <p:sp>
          <p:nvSpPr>
            <p:cNvPr id="375" name="Rectangle"/>
            <p:cNvSpPr/>
            <p:nvPr/>
          </p:nvSpPr>
          <p:spPr>
            <a:xfrm>
              <a:off x="-1" y="0"/>
              <a:ext cx="5957759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76" name="Rectangle"/>
            <p:cNvSpPr/>
            <p:nvPr/>
          </p:nvSpPr>
          <p:spPr>
            <a:xfrm>
              <a:off x="0" y="482275"/>
              <a:ext cx="396001" cy="998010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77" name="Rectangle"/>
            <p:cNvSpPr/>
            <p:nvPr/>
          </p:nvSpPr>
          <p:spPr>
            <a:xfrm>
              <a:off x="5557003" y="475894"/>
              <a:ext cx="396001" cy="998648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78" name="Rectangle"/>
            <p:cNvSpPr/>
            <p:nvPr/>
          </p:nvSpPr>
          <p:spPr>
            <a:xfrm>
              <a:off x="-1" y="9833717"/>
              <a:ext cx="5957759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79" name="Rectangle"/>
            <p:cNvSpPr/>
            <p:nvPr/>
          </p:nvSpPr>
          <p:spPr>
            <a:xfrm>
              <a:off x="319227" y="1472498"/>
              <a:ext cx="87700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80" name="Rectangle"/>
            <p:cNvSpPr/>
            <p:nvPr/>
          </p:nvSpPr>
          <p:spPr>
            <a:xfrm>
              <a:off x="799757" y="2080043"/>
              <a:ext cx="396001" cy="408641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81" name="Rectangle"/>
            <p:cNvSpPr/>
            <p:nvPr/>
          </p:nvSpPr>
          <p:spPr>
            <a:xfrm>
              <a:off x="1599513" y="504766"/>
              <a:ext cx="396001" cy="291228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82" name="Rectangle"/>
            <p:cNvSpPr/>
            <p:nvPr/>
          </p:nvSpPr>
          <p:spPr>
            <a:xfrm>
              <a:off x="1911858" y="2728758"/>
              <a:ext cx="87700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83" name="Rectangle"/>
            <p:cNvSpPr/>
            <p:nvPr/>
          </p:nvSpPr>
          <p:spPr>
            <a:xfrm>
              <a:off x="2399269" y="1364378"/>
              <a:ext cx="2753977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84" name="Rectangle"/>
            <p:cNvSpPr/>
            <p:nvPr/>
          </p:nvSpPr>
          <p:spPr>
            <a:xfrm>
              <a:off x="3198557" y="2007963"/>
              <a:ext cx="396001" cy="4230572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85" name="Rectangle"/>
            <p:cNvSpPr/>
            <p:nvPr/>
          </p:nvSpPr>
          <p:spPr>
            <a:xfrm>
              <a:off x="1173920" y="4201256"/>
              <a:ext cx="208648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86" name="Rectangle"/>
            <p:cNvSpPr/>
            <p:nvPr/>
          </p:nvSpPr>
          <p:spPr>
            <a:xfrm>
              <a:off x="3998315" y="2728758"/>
              <a:ext cx="179825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87" name="Rectangle"/>
            <p:cNvSpPr/>
            <p:nvPr/>
          </p:nvSpPr>
          <p:spPr>
            <a:xfrm>
              <a:off x="3999142" y="3146104"/>
              <a:ext cx="371790" cy="164950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88" name="Rectangle"/>
            <p:cNvSpPr/>
            <p:nvPr/>
          </p:nvSpPr>
          <p:spPr>
            <a:xfrm>
              <a:off x="4764004" y="4275349"/>
              <a:ext cx="396001" cy="3337252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89" name="Rectangle"/>
            <p:cNvSpPr/>
            <p:nvPr/>
          </p:nvSpPr>
          <p:spPr>
            <a:xfrm>
              <a:off x="2398331" y="5586345"/>
              <a:ext cx="2621956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90" name="Rectangle"/>
            <p:cNvSpPr/>
            <p:nvPr/>
          </p:nvSpPr>
          <p:spPr>
            <a:xfrm>
              <a:off x="1599043" y="5624513"/>
              <a:ext cx="396001" cy="200174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91" name="Rectangle"/>
            <p:cNvSpPr/>
            <p:nvPr/>
          </p:nvSpPr>
          <p:spPr>
            <a:xfrm>
              <a:off x="805700" y="6971434"/>
              <a:ext cx="3561307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92" name="Rectangle"/>
            <p:cNvSpPr/>
            <p:nvPr/>
          </p:nvSpPr>
          <p:spPr>
            <a:xfrm rot="54342">
              <a:off x="3962230" y="7060434"/>
              <a:ext cx="399221" cy="17844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93" name="Rectangle"/>
            <p:cNvSpPr/>
            <p:nvPr/>
          </p:nvSpPr>
          <p:spPr>
            <a:xfrm>
              <a:off x="207086" y="8359655"/>
              <a:ext cx="3374771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94" name="Rectangle"/>
            <p:cNvSpPr/>
            <p:nvPr/>
          </p:nvSpPr>
          <p:spPr>
            <a:xfrm>
              <a:off x="3968202" y="8359655"/>
              <a:ext cx="1671736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grpSp>
        <p:nvGrpSpPr>
          <p:cNvPr id="416" name="Group"/>
          <p:cNvGrpSpPr/>
          <p:nvPr/>
        </p:nvGrpSpPr>
        <p:grpSpPr>
          <a:xfrm>
            <a:off x="1410250" y="3409621"/>
            <a:ext cx="4468319" cy="7892681"/>
            <a:chOff x="0" y="0"/>
            <a:chExt cx="5957756" cy="10523573"/>
          </a:xfrm>
        </p:grpSpPr>
        <p:sp>
          <p:nvSpPr>
            <p:cNvPr id="396" name="Rectangle"/>
            <p:cNvSpPr/>
            <p:nvPr/>
          </p:nvSpPr>
          <p:spPr>
            <a:xfrm>
              <a:off x="0" y="0"/>
              <a:ext cx="595775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97" name="Rectangle"/>
            <p:cNvSpPr/>
            <p:nvPr/>
          </p:nvSpPr>
          <p:spPr>
            <a:xfrm>
              <a:off x="-1" y="482275"/>
              <a:ext cx="396001" cy="998010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98" name="Rectangle"/>
            <p:cNvSpPr/>
            <p:nvPr/>
          </p:nvSpPr>
          <p:spPr>
            <a:xfrm>
              <a:off x="5557003" y="475894"/>
              <a:ext cx="396001" cy="998648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399" name="Rectangle"/>
            <p:cNvSpPr/>
            <p:nvPr/>
          </p:nvSpPr>
          <p:spPr>
            <a:xfrm>
              <a:off x="0" y="9833717"/>
              <a:ext cx="5957757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00" name="Rectangle"/>
            <p:cNvSpPr/>
            <p:nvPr/>
          </p:nvSpPr>
          <p:spPr>
            <a:xfrm>
              <a:off x="319227" y="1472498"/>
              <a:ext cx="87700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01" name="Rectangle"/>
            <p:cNvSpPr/>
            <p:nvPr/>
          </p:nvSpPr>
          <p:spPr>
            <a:xfrm>
              <a:off x="799757" y="2080043"/>
              <a:ext cx="396001" cy="408641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02" name="Rectangle"/>
            <p:cNvSpPr/>
            <p:nvPr/>
          </p:nvSpPr>
          <p:spPr>
            <a:xfrm>
              <a:off x="1599513" y="504766"/>
              <a:ext cx="396001" cy="291228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03" name="Rectangle"/>
            <p:cNvSpPr/>
            <p:nvPr/>
          </p:nvSpPr>
          <p:spPr>
            <a:xfrm>
              <a:off x="1911858" y="2728758"/>
              <a:ext cx="87700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04" name="Rectangle"/>
            <p:cNvSpPr/>
            <p:nvPr/>
          </p:nvSpPr>
          <p:spPr>
            <a:xfrm>
              <a:off x="2399269" y="1364378"/>
              <a:ext cx="2753976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05" name="Rectangle"/>
            <p:cNvSpPr/>
            <p:nvPr/>
          </p:nvSpPr>
          <p:spPr>
            <a:xfrm>
              <a:off x="3198556" y="2007963"/>
              <a:ext cx="396001" cy="4230572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06" name="Rectangle"/>
            <p:cNvSpPr/>
            <p:nvPr/>
          </p:nvSpPr>
          <p:spPr>
            <a:xfrm>
              <a:off x="1173920" y="4201256"/>
              <a:ext cx="208648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07" name="Rectangle"/>
            <p:cNvSpPr/>
            <p:nvPr/>
          </p:nvSpPr>
          <p:spPr>
            <a:xfrm>
              <a:off x="3998314" y="2728758"/>
              <a:ext cx="179825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08" name="Rectangle"/>
            <p:cNvSpPr/>
            <p:nvPr/>
          </p:nvSpPr>
          <p:spPr>
            <a:xfrm>
              <a:off x="3999141" y="3146104"/>
              <a:ext cx="371790" cy="164950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09" name="Rectangle"/>
            <p:cNvSpPr/>
            <p:nvPr/>
          </p:nvSpPr>
          <p:spPr>
            <a:xfrm>
              <a:off x="4764003" y="4275349"/>
              <a:ext cx="396001" cy="3337252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10" name="Rectangle"/>
            <p:cNvSpPr/>
            <p:nvPr/>
          </p:nvSpPr>
          <p:spPr>
            <a:xfrm>
              <a:off x="2398331" y="5586345"/>
              <a:ext cx="2621956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11" name="Rectangle"/>
            <p:cNvSpPr/>
            <p:nvPr/>
          </p:nvSpPr>
          <p:spPr>
            <a:xfrm>
              <a:off x="1599043" y="5624513"/>
              <a:ext cx="396001" cy="200174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12" name="Rectangle"/>
            <p:cNvSpPr/>
            <p:nvPr/>
          </p:nvSpPr>
          <p:spPr>
            <a:xfrm>
              <a:off x="805700" y="6971434"/>
              <a:ext cx="3561306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13" name="Rectangle"/>
            <p:cNvSpPr/>
            <p:nvPr/>
          </p:nvSpPr>
          <p:spPr>
            <a:xfrm rot="54342">
              <a:off x="3962229" y="7060434"/>
              <a:ext cx="399221" cy="17844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14" name="Rectangle"/>
            <p:cNvSpPr/>
            <p:nvPr/>
          </p:nvSpPr>
          <p:spPr>
            <a:xfrm>
              <a:off x="207085" y="8359655"/>
              <a:ext cx="3374771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15" name="Rectangle"/>
            <p:cNvSpPr/>
            <p:nvPr/>
          </p:nvSpPr>
          <p:spPr>
            <a:xfrm>
              <a:off x="3968201" y="8359655"/>
              <a:ext cx="1671736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23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418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419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425" name="Group"/>
          <p:cNvGrpSpPr/>
          <p:nvPr/>
        </p:nvGrpSpPr>
        <p:grpSpPr>
          <a:xfrm>
            <a:off x="1055062" y="3076641"/>
            <a:ext cx="5178695" cy="8537261"/>
            <a:chOff x="-1" y="-1"/>
            <a:chExt cx="6904925" cy="11383013"/>
          </a:xfrm>
        </p:grpSpPr>
        <p:grpSp>
          <p:nvGrpSpPr>
            <p:cNvPr id="423" name="XXXXXXXXXXXXXXX…"/>
            <p:cNvGrpSpPr/>
            <p:nvPr/>
          </p:nvGrpSpPr>
          <p:grpSpPr>
            <a:xfrm>
              <a:off x="394795" y="340401"/>
              <a:ext cx="6267734" cy="10905547"/>
              <a:chOff x="-1" y="-1"/>
              <a:chExt cx="6267732" cy="10905546"/>
            </a:xfrm>
          </p:grpSpPr>
          <p:sp>
            <p:nvSpPr>
              <p:cNvPr id="421" name="Rectangle"/>
              <p:cNvSpPr/>
              <p:nvPr/>
            </p:nvSpPr>
            <p:spPr>
              <a:xfrm>
                <a:off x="-1" y="-1"/>
                <a:ext cx="6267732" cy="10751505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422" name="XXXXXXXXXXXXXXX…"/>
              <p:cNvSpPr/>
              <p:nvPr/>
            </p:nvSpPr>
            <p:spPr>
              <a:xfrm>
                <a:off x="-1" y="-1"/>
                <a:ext cx="6267732" cy="1090554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XS  X    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 X XXXXXXX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 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 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 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XXXXXXX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  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XXXXXXX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X      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XXXXXXXXX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   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 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XXXXXXXXXXXXXXX</a:t>
                </a:r>
              </a:p>
            </p:txBody>
          </p:sp>
        </p:grpSp>
        <p:pic>
          <p:nvPicPr>
            <p:cNvPr id="424" name="pasted-image.tiff" descr="pasted-image.tif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-1"/>
              <a:ext cx="6904925" cy="113830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28" name="XXXXXXXXXXXXXXX…"/>
          <p:cNvGrpSpPr/>
          <p:nvPr/>
        </p:nvGrpSpPr>
        <p:grpSpPr>
          <a:xfrm>
            <a:off x="11770821" y="3192698"/>
            <a:ext cx="4888144" cy="8305146"/>
            <a:chOff x="-1" y="0"/>
            <a:chExt cx="6517524" cy="11073526"/>
          </a:xfrm>
        </p:grpSpPr>
        <p:sp>
          <p:nvSpPr>
            <p:cNvPr id="426" name="Rectangle"/>
            <p:cNvSpPr/>
            <p:nvPr/>
          </p:nvSpPr>
          <p:spPr>
            <a:xfrm>
              <a:off x="-1" y="0"/>
              <a:ext cx="6517524" cy="11073526"/>
            </a:xfrm>
            <a:prstGeom prst="rect">
              <a:avLst/>
            </a:prstGeom>
            <a:noFill/>
            <a:ln w="12700" cap="flat">
              <a:solidFill>
                <a:srgbClr val="515151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t">
              <a:noAutofit/>
            </a:bodyPr>
            <a:lstStyle/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endParaRPr sz="3900"/>
            </a:p>
          </p:txBody>
        </p:sp>
        <p:sp>
          <p:nvSpPr>
            <p:cNvPr id="427" name="XXXXXXXXXXXXXXX…"/>
            <p:cNvSpPr/>
            <p:nvPr/>
          </p:nvSpPr>
          <p:spPr>
            <a:xfrm>
              <a:off x="-1" y="0"/>
              <a:ext cx="6517524" cy="109055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XXXXXXXXXXXXXXX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XS</a:t>
              </a:r>
              <a:r>
                <a:rPr sz="3900">
                  <a:solidFill>
                    <a:srgbClr val="FF2600"/>
                  </a:solidFill>
                </a:rPr>
                <a:t>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.........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XXXXXXX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b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.....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b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b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b</a:t>
              </a:r>
              <a:r>
                <a:rPr sz="3900"/>
                <a:t>XXXXXXX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b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...bb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b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XXXXXXX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.......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XXXXXXXXX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.........</a:t>
              </a:r>
              <a:r>
                <a:rPr sz="3900"/>
                <a:t>X</a:t>
              </a:r>
              <a:r>
                <a:rPr sz="3900">
                  <a:solidFill>
                    <a:srgbClr val="FF2600"/>
                  </a:solidFill>
                </a:rPr>
                <a:t>...</a:t>
              </a:r>
              <a:r>
                <a:rPr sz="3900"/>
                <a:t>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XXXXXXXXX</a:t>
              </a:r>
              <a:r>
                <a:rPr sz="3900">
                  <a:solidFill>
                    <a:srgbClr val="FF2600"/>
                  </a:solidFill>
                </a:rPr>
                <a:t>.</a:t>
              </a:r>
              <a:r>
                <a:rPr sz="3900"/>
                <a:t>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       </a:t>
              </a:r>
              <a:r>
                <a:rPr sz="3900">
                  <a:solidFill>
                    <a:srgbClr val="FF2600"/>
                  </a:solidFill>
                </a:rPr>
                <a:t>....</a:t>
              </a:r>
              <a:r>
                <a:rPr sz="3900"/>
                <a:t>FX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XXXXXXXXXXXXXXX</a:t>
              </a:r>
            </a:p>
          </p:txBody>
        </p:sp>
      </p:grpSp>
      <p:sp>
        <p:nvSpPr>
          <p:cNvPr id="429" name="The program will put dots in the correct positions.…"/>
          <p:cNvSpPr/>
          <p:nvPr/>
        </p:nvSpPr>
        <p:spPr>
          <a:xfrm>
            <a:off x="6515317" y="5252798"/>
            <a:ext cx="4969179" cy="4693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</a:pPr>
            <a:r>
              <a:rPr sz="3750" dirty="0"/>
              <a:t>The program will put dots in the correct positions.</a:t>
            </a:r>
          </a:p>
          <a:p>
            <a:pPr marL="476250" indent="-476250" algn="l">
              <a:buSzPct val="75000"/>
              <a:buFont typeface="Helvetica Neue"/>
              <a:buChar char="•"/>
            </a:pPr>
            <a:r>
              <a:rPr sz="3750" dirty="0"/>
              <a:t>But, it will also put lowercase </a:t>
            </a:r>
            <a:r>
              <a:rPr sz="3750" b="1" dirty="0">
                <a:solidFill>
                  <a:srgbClr val="FF0000"/>
                </a:solidFill>
              </a:rPr>
              <a:t>b</a:t>
            </a:r>
            <a:r>
              <a:rPr sz="3750" dirty="0"/>
              <a:t>'s when it goes in the wrong direction and has to backtrack.</a:t>
            </a:r>
          </a:p>
        </p:txBody>
      </p:sp>
      <p:pic>
        <p:nvPicPr>
          <p:cNvPr id="430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5553" y="3090946"/>
            <a:ext cx="5093140" cy="839622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51" name="Group"/>
          <p:cNvGrpSpPr/>
          <p:nvPr/>
        </p:nvGrpSpPr>
        <p:grpSpPr>
          <a:xfrm>
            <a:off x="11823207" y="3276271"/>
            <a:ext cx="4468319" cy="7892681"/>
            <a:chOff x="0" y="0"/>
            <a:chExt cx="5957757" cy="10523573"/>
          </a:xfrm>
        </p:grpSpPr>
        <p:sp>
          <p:nvSpPr>
            <p:cNvPr id="431" name="Rectangle"/>
            <p:cNvSpPr/>
            <p:nvPr/>
          </p:nvSpPr>
          <p:spPr>
            <a:xfrm>
              <a:off x="-1" y="0"/>
              <a:ext cx="5957759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32" name="Rectangle"/>
            <p:cNvSpPr/>
            <p:nvPr/>
          </p:nvSpPr>
          <p:spPr>
            <a:xfrm>
              <a:off x="0" y="482275"/>
              <a:ext cx="396001" cy="998010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33" name="Rectangle"/>
            <p:cNvSpPr/>
            <p:nvPr/>
          </p:nvSpPr>
          <p:spPr>
            <a:xfrm>
              <a:off x="5557003" y="475894"/>
              <a:ext cx="396001" cy="998648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34" name="Rectangle"/>
            <p:cNvSpPr/>
            <p:nvPr/>
          </p:nvSpPr>
          <p:spPr>
            <a:xfrm>
              <a:off x="-1" y="9833717"/>
              <a:ext cx="5957759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35" name="Rectangle"/>
            <p:cNvSpPr/>
            <p:nvPr/>
          </p:nvSpPr>
          <p:spPr>
            <a:xfrm>
              <a:off x="319227" y="1472498"/>
              <a:ext cx="87700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36" name="Rectangle"/>
            <p:cNvSpPr/>
            <p:nvPr/>
          </p:nvSpPr>
          <p:spPr>
            <a:xfrm>
              <a:off x="799757" y="2080043"/>
              <a:ext cx="396001" cy="408641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37" name="Rectangle"/>
            <p:cNvSpPr/>
            <p:nvPr/>
          </p:nvSpPr>
          <p:spPr>
            <a:xfrm>
              <a:off x="1599513" y="504766"/>
              <a:ext cx="396001" cy="291228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38" name="Rectangle"/>
            <p:cNvSpPr/>
            <p:nvPr/>
          </p:nvSpPr>
          <p:spPr>
            <a:xfrm>
              <a:off x="1911858" y="2728758"/>
              <a:ext cx="87700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39" name="Rectangle"/>
            <p:cNvSpPr/>
            <p:nvPr/>
          </p:nvSpPr>
          <p:spPr>
            <a:xfrm>
              <a:off x="2399269" y="1364378"/>
              <a:ext cx="2753977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40" name="Rectangle"/>
            <p:cNvSpPr/>
            <p:nvPr/>
          </p:nvSpPr>
          <p:spPr>
            <a:xfrm>
              <a:off x="3198557" y="2007963"/>
              <a:ext cx="396001" cy="4230572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41" name="Rectangle"/>
            <p:cNvSpPr/>
            <p:nvPr/>
          </p:nvSpPr>
          <p:spPr>
            <a:xfrm>
              <a:off x="1173920" y="4201256"/>
              <a:ext cx="208648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42" name="Rectangle"/>
            <p:cNvSpPr/>
            <p:nvPr/>
          </p:nvSpPr>
          <p:spPr>
            <a:xfrm>
              <a:off x="3998315" y="2728758"/>
              <a:ext cx="179825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43" name="Rectangle"/>
            <p:cNvSpPr/>
            <p:nvPr/>
          </p:nvSpPr>
          <p:spPr>
            <a:xfrm>
              <a:off x="3999142" y="3146104"/>
              <a:ext cx="371790" cy="164950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44" name="Rectangle"/>
            <p:cNvSpPr/>
            <p:nvPr/>
          </p:nvSpPr>
          <p:spPr>
            <a:xfrm>
              <a:off x="4764004" y="4275349"/>
              <a:ext cx="396001" cy="3337252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45" name="Rectangle"/>
            <p:cNvSpPr/>
            <p:nvPr/>
          </p:nvSpPr>
          <p:spPr>
            <a:xfrm>
              <a:off x="2398331" y="5586345"/>
              <a:ext cx="2621956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46" name="Rectangle"/>
            <p:cNvSpPr/>
            <p:nvPr/>
          </p:nvSpPr>
          <p:spPr>
            <a:xfrm>
              <a:off x="1599043" y="5624513"/>
              <a:ext cx="396001" cy="200174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47" name="Rectangle"/>
            <p:cNvSpPr/>
            <p:nvPr/>
          </p:nvSpPr>
          <p:spPr>
            <a:xfrm>
              <a:off x="805700" y="6971434"/>
              <a:ext cx="3561307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48" name="Rectangle"/>
            <p:cNvSpPr/>
            <p:nvPr/>
          </p:nvSpPr>
          <p:spPr>
            <a:xfrm rot="54342">
              <a:off x="3962230" y="7060434"/>
              <a:ext cx="399221" cy="17844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49" name="Rectangle"/>
            <p:cNvSpPr/>
            <p:nvPr/>
          </p:nvSpPr>
          <p:spPr>
            <a:xfrm>
              <a:off x="207086" y="8359655"/>
              <a:ext cx="3374771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50" name="Rectangle"/>
            <p:cNvSpPr/>
            <p:nvPr/>
          </p:nvSpPr>
          <p:spPr>
            <a:xfrm>
              <a:off x="3968202" y="8359655"/>
              <a:ext cx="1671736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grpSp>
        <p:nvGrpSpPr>
          <p:cNvPr id="472" name="Group"/>
          <p:cNvGrpSpPr/>
          <p:nvPr/>
        </p:nvGrpSpPr>
        <p:grpSpPr>
          <a:xfrm>
            <a:off x="1419775" y="3409391"/>
            <a:ext cx="4468319" cy="7892681"/>
            <a:chOff x="0" y="0"/>
            <a:chExt cx="5957756" cy="10523573"/>
          </a:xfrm>
        </p:grpSpPr>
        <p:sp>
          <p:nvSpPr>
            <p:cNvPr id="452" name="Rectangle"/>
            <p:cNvSpPr/>
            <p:nvPr/>
          </p:nvSpPr>
          <p:spPr>
            <a:xfrm>
              <a:off x="0" y="0"/>
              <a:ext cx="595775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53" name="Rectangle"/>
            <p:cNvSpPr/>
            <p:nvPr/>
          </p:nvSpPr>
          <p:spPr>
            <a:xfrm>
              <a:off x="-1" y="482275"/>
              <a:ext cx="396001" cy="998010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54" name="Rectangle"/>
            <p:cNvSpPr/>
            <p:nvPr/>
          </p:nvSpPr>
          <p:spPr>
            <a:xfrm>
              <a:off x="5557003" y="475894"/>
              <a:ext cx="396001" cy="998648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55" name="Rectangle"/>
            <p:cNvSpPr/>
            <p:nvPr/>
          </p:nvSpPr>
          <p:spPr>
            <a:xfrm>
              <a:off x="0" y="9833717"/>
              <a:ext cx="5957757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56" name="Rectangle"/>
            <p:cNvSpPr/>
            <p:nvPr/>
          </p:nvSpPr>
          <p:spPr>
            <a:xfrm>
              <a:off x="319227" y="1472498"/>
              <a:ext cx="87700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57" name="Rectangle"/>
            <p:cNvSpPr/>
            <p:nvPr/>
          </p:nvSpPr>
          <p:spPr>
            <a:xfrm>
              <a:off x="799757" y="2080043"/>
              <a:ext cx="396001" cy="408641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58" name="Rectangle"/>
            <p:cNvSpPr/>
            <p:nvPr/>
          </p:nvSpPr>
          <p:spPr>
            <a:xfrm>
              <a:off x="1599513" y="504766"/>
              <a:ext cx="396001" cy="291228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59" name="Rectangle"/>
            <p:cNvSpPr/>
            <p:nvPr/>
          </p:nvSpPr>
          <p:spPr>
            <a:xfrm>
              <a:off x="1911858" y="2728758"/>
              <a:ext cx="87700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60" name="Rectangle"/>
            <p:cNvSpPr/>
            <p:nvPr/>
          </p:nvSpPr>
          <p:spPr>
            <a:xfrm>
              <a:off x="2399269" y="1364378"/>
              <a:ext cx="2753976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61" name="Rectangle"/>
            <p:cNvSpPr/>
            <p:nvPr/>
          </p:nvSpPr>
          <p:spPr>
            <a:xfrm>
              <a:off x="3198556" y="2007963"/>
              <a:ext cx="396001" cy="4230572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62" name="Rectangle"/>
            <p:cNvSpPr/>
            <p:nvPr/>
          </p:nvSpPr>
          <p:spPr>
            <a:xfrm>
              <a:off x="1173920" y="4201256"/>
              <a:ext cx="2086480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63" name="Rectangle"/>
            <p:cNvSpPr/>
            <p:nvPr/>
          </p:nvSpPr>
          <p:spPr>
            <a:xfrm>
              <a:off x="3998314" y="2728758"/>
              <a:ext cx="179825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64" name="Rectangle"/>
            <p:cNvSpPr/>
            <p:nvPr/>
          </p:nvSpPr>
          <p:spPr>
            <a:xfrm>
              <a:off x="3999141" y="3146104"/>
              <a:ext cx="371790" cy="1649508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65" name="Rectangle"/>
            <p:cNvSpPr/>
            <p:nvPr/>
          </p:nvSpPr>
          <p:spPr>
            <a:xfrm>
              <a:off x="4764003" y="4275349"/>
              <a:ext cx="396001" cy="3337252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66" name="Rectangle"/>
            <p:cNvSpPr/>
            <p:nvPr/>
          </p:nvSpPr>
          <p:spPr>
            <a:xfrm>
              <a:off x="2398331" y="5586345"/>
              <a:ext cx="2621956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67" name="Rectangle"/>
            <p:cNvSpPr/>
            <p:nvPr/>
          </p:nvSpPr>
          <p:spPr>
            <a:xfrm>
              <a:off x="1599043" y="5624513"/>
              <a:ext cx="396001" cy="200174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68" name="Rectangle"/>
            <p:cNvSpPr/>
            <p:nvPr/>
          </p:nvSpPr>
          <p:spPr>
            <a:xfrm>
              <a:off x="805700" y="6971434"/>
              <a:ext cx="3561306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69" name="Rectangle"/>
            <p:cNvSpPr/>
            <p:nvPr/>
          </p:nvSpPr>
          <p:spPr>
            <a:xfrm rot="54342">
              <a:off x="3962229" y="7060434"/>
              <a:ext cx="399221" cy="17844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70" name="Rectangle"/>
            <p:cNvSpPr/>
            <p:nvPr/>
          </p:nvSpPr>
          <p:spPr>
            <a:xfrm>
              <a:off x="207085" y="8359655"/>
              <a:ext cx="3374771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71" name="Rectangle"/>
            <p:cNvSpPr/>
            <p:nvPr/>
          </p:nvSpPr>
          <p:spPr>
            <a:xfrm>
              <a:off x="3968201" y="8359655"/>
              <a:ext cx="1671736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24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474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475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479" name="XXXXXXXXX…"/>
          <p:cNvGrpSpPr/>
          <p:nvPr/>
        </p:nvGrpSpPr>
        <p:grpSpPr>
          <a:xfrm>
            <a:off x="15003246" y="4402807"/>
            <a:ext cx="2879109" cy="4938275"/>
            <a:chOff x="-1" y="0"/>
            <a:chExt cx="3838811" cy="6584365"/>
          </a:xfrm>
        </p:grpSpPr>
        <p:sp>
          <p:nvSpPr>
            <p:cNvPr id="477" name="Rectangle"/>
            <p:cNvSpPr/>
            <p:nvPr/>
          </p:nvSpPr>
          <p:spPr>
            <a:xfrm>
              <a:off x="-1" y="0"/>
              <a:ext cx="3838811" cy="6547185"/>
            </a:xfrm>
            <a:prstGeom prst="rect">
              <a:avLst/>
            </a:prstGeom>
            <a:noFill/>
            <a:ln w="76200" cap="flat">
              <a:solidFill>
                <a:srgbClr val="515151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t">
              <a:noAutofit/>
            </a:bodyPr>
            <a:lstStyle/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endParaRPr sz="3900"/>
            </a:p>
          </p:txBody>
        </p:sp>
        <p:sp>
          <p:nvSpPr>
            <p:cNvPr id="478" name="XXXXXXXXX…"/>
            <p:cNvSpPr/>
            <p:nvPr/>
          </p:nvSpPr>
          <p:spPr>
            <a:xfrm>
              <a:off x="-1" y="0"/>
              <a:ext cx="3838811" cy="65843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XXXXXXXXX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XS  X  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 X 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 X 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 XXX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    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XXXXX 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      FX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XXXXXXXXX</a:t>
              </a:r>
            </a:p>
          </p:txBody>
        </p:sp>
      </p:grpSp>
      <p:sp>
        <p:nvSpPr>
          <p:cNvPr id="480" name="What are some actual methods for solving a maze?…"/>
          <p:cNvSpPr/>
          <p:nvPr/>
        </p:nvSpPr>
        <p:spPr>
          <a:xfrm>
            <a:off x="345460" y="3645582"/>
            <a:ext cx="14141249" cy="6424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</a:pPr>
            <a:r>
              <a:rPr sz="3750" dirty="0"/>
              <a:t>What are some actual methods for solving a maze?</a:t>
            </a:r>
          </a:p>
          <a:p>
            <a:pPr marL="952500" lvl="1" indent="-476250" algn="l">
              <a:buSzPct val="75000"/>
              <a:buFont typeface="Helvetica Neue"/>
              <a:buChar char="•"/>
            </a:pPr>
            <a:r>
              <a:rPr sz="3750" dirty="0"/>
              <a:t>"Hand on a wall" -- put one hand on a wall at the start and keep following. Eventually you will reach the finish (circular paths may disrupt this method).</a:t>
            </a:r>
          </a:p>
          <a:p>
            <a:pPr marL="952500" lvl="1" indent="-476250" algn="l">
              <a:buSzPct val="75000"/>
              <a:buFont typeface="Helvetica Neue"/>
              <a:buChar char="•"/>
            </a:pPr>
            <a:r>
              <a:rPr sz="3750" dirty="0"/>
              <a:t>Break through walls (best for Corn Mazes)</a:t>
            </a:r>
          </a:p>
          <a:p>
            <a:pPr marL="952500" lvl="1" indent="-476250" algn="l">
              <a:buSzPct val="75000"/>
              <a:buFont typeface="Helvetica Neue"/>
              <a:buChar char="•"/>
            </a:pPr>
            <a:r>
              <a:rPr sz="3750" dirty="0"/>
              <a:t>Backtracking! Keep track of where you've been, and </a:t>
            </a:r>
            <a:r>
              <a:rPr sz="3750" b="1" dirty="0">
                <a:latin typeface="+mn-lt"/>
                <a:ea typeface="+mn-ea"/>
                <a:cs typeface="+mn-cs"/>
                <a:sym typeface="Helvetica Neue"/>
              </a:rPr>
              <a:t>systematically test all solutions</a:t>
            </a:r>
            <a:r>
              <a:rPr sz="3750" dirty="0"/>
              <a:t>. Pick compass directions in order (e.g., N/E/S/W), returning to check other paths when you hit dead ends and have tried all combinations.</a:t>
            </a:r>
          </a:p>
          <a:p>
            <a:pPr marL="476250" indent="-476250" algn="l">
              <a:buSzPct val="75000"/>
              <a:buFont typeface="Helvetica Neue"/>
              <a:buChar char="•"/>
            </a:pPr>
            <a:r>
              <a:rPr sz="3750" dirty="0"/>
              <a:t>Let's use the backtracking method to solve the maze to the right -- we will go N/E/S/W, from the Start.</a:t>
            </a:r>
          </a:p>
        </p:txBody>
      </p:sp>
      <p:grpSp>
        <p:nvGrpSpPr>
          <p:cNvPr id="491" name="Group"/>
          <p:cNvGrpSpPr/>
          <p:nvPr/>
        </p:nvGrpSpPr>
        <p:grpSpPr>
          <a:xfrm>
            <a:off x="15059814" y="4502556"/>
            <a:ext cx="2702582" cy="4702668"/>
            <a:chOff x="0" y="0"/>
            <a:chExt cx="3603441" cy="6270223"/>
          </a:xfrm>
        </p:grpSpPr>
        <p:sp>
          <p:nvSpPr>
            <p:cNvPr id="481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82" name="Rectangle"/>
            <p:cNvSpPr/>
            <p:nvPr/>
          </p:nvSpPr>
          <p:spPr>
            <a:xfrm>
              <a:off x="557" y="529385"/>
              <a:ext cx="408294" cy="566307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83" name="Rectangle"/>
            <p:cNvSpPr/>
            <p:nvPr/>
          </p:nvSpPr>
          <p:spPr>
            <a:xfrm>
              <a:off x="1487" y="5580368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84" name="Rectangle"/>
            <p:cNvSpPr/>
            <p:nvPr/>
          </p:nvSpPr>
          <p:spPr>
            <a:xfrm>
              <a:off x="3195148" y="529385"/>
              <a:ext cx="408294" cy="5663074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85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86" name="Rectangle"/>
            <p:cNvSpPr/>
            <p:nvPr/>
          </p:nvSpPr>
          <p:spPr>
            <a:xfrm>
              <a:off x="808814" y="4163045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87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88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89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490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25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493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494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500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496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499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497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498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XS  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501" name="We will mark positions we have seen with a period ('.'), and mark backtracking with 'b'."/>
          <p:cNvSpPr/>
          <p:nvPr/>
        </p:nvSpPr>
        <p:spPr>
          <a:xfrm>
            <a:off x="157978" y="3670000"/>
            <a:ext cx="14141249" cy="7671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will mark positions we have seen with a period ('.'), and mark backtracking with 'b'.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</p:txBody>
      </p:sp>
      <p:grpSp>
        <p:nvGrpSpPr>
          <p:cNvPr id="512" name="Group"/>
          <p:cNvGrpSpPr/>
          <p:nvPr/>
        </p:nvGrpSpPr>
        <p:grpSpPr>
          <a:xfrm>
            <a:off x="15258009" y="4484541"/>
            <a:ext cx="2702582" cy="4702667"/>
            <a:chOff x="0" y="0"/>
            <a:chExt cx="3603441" cy="6270222"/>
          </a:xfrm>
        </p:grpSpPr>
        <p:sp>
          <p:nvSpPr>
            <p:cNvPr id="502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03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04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05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06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07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08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09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10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11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26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514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515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sp>
        <p:nvSpPr>
          <p:cNvPr id="517" name="We will mark positions we have seen with a period ('.'), and mark backtracking with 'b'.…"/>
          <p:cNvSpPr/>
          <p:nvPr/>
        </p:nvSpPr>
        <p:spPr>
          <a:xfrm>
            <a:off x="157978" y="3660475"/>
            <a:ext cx="14427132" cy="7671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will mark positions we have seen with a period ('.'), and mark backtracking with 'b'.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Start: row=1 and col=1, Marking with period (.)</a:t>
            </a:r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</p:txBody>
      </p:sp>
      <p:grpSp>
        <p:nvGrpSpPr>
          <p:cNvPr id="522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518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521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519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520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  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523" name="Rounded Rectangle"/>
          <p:cNvSpPr/>
          <p:nvPr/>
        </p:nvSpPr>
        <p:spPr>
          <a:xfrm>
            <a:off x="15536403" y="5052334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grpSp>
        <p:nvGrpSpPr>
          <p:cNvPr id="534" name="Group"/>
          <p:cNvGrpSpPr/>
          <p:nvPr/>
        </p:nvGrpSpPr>
        <p:grpSpPr>
          <a:xfrm>
            <a:off x="15267534" y="4484541"/>
            <a:ext cx="2702582" cy="4702667"/>
            <a:chOff x="0" y="0"/>
            <a:chExt cx="3603441" cy="6270222"/>
          </a:xfrm>
        </p:grpSpPr>
        <p:sp>
          <p:nvSpPr>
            <p:cNvPr id="524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25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26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27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28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29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30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31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32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33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27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536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537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sp>
        <p:nvSpPr>
          <p:cNvPr id="539" name="We will mark positions we have seen with a period ('.'), and mark backtracking with 'b'.…"/>
          <p:cNvSpPr/>
          <p:nvPr/>
        </p:nvSpPr>
        <p:spPr>
          <a:xfrm>
            <a:off x="157978" y="3660475"/>
            <a:ext cx="14427132" cy="7671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will mark positions we have seen with a period ('.'), and mark backtracking with 'b'.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Start: row=1 and col=1,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We have to try all paths, N/E/S/W, and if we hit a wall ('X'), we can't go that direction.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north, row=0 and col=1, Hit wall! Back at row=1 and col=1,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east, row=1 and col=2, Marking with period (.)</a:t>
            </a:r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</p:txBody>
      </p:sp>
      <p:grpSp>
        <p:nvGrpSpPr>
          <p:cNvPr id="544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540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543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541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542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  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545" name="Rounded Rectangle"/>
          <p:cNvSpPr/>
          <p:nvPr/>
        </p:nvSpPr>
        <p:spPr>
          <a:xfrm>
            <a:off x="15536403" y="5052334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grpSp>
        <p:nvGrpSpPr>
          <p:cNvPr id="556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546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47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48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49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50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51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52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53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54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55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28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558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559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sp>
        <p:nvSpPr>
          <p:cNvPr id="561" name="We will mark positions we have seen with a period ('.'), and mark backtracking with 'b'.…"/>
          <p:cNvSpPr/>
          <p:nvPr/>
        </p:nvSpPr>
        <p:spPr>
          <a:xfrm>
            <a:off x="157978" y="3660475"/>
            <a:ext cx="14427132" cy="7671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will mark positions we have seen with a period ('.'), and mark backtracking with 'b'.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Start: row=1 and col=1,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We have to try all paths, N/E/S/W, and if we hit a wall ('X'), we can't go that direction.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north, row=0 and col=1, Hit wall! Back at row=1 and col=1,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east, row=1 and col=2, Marking with period (.)</a:t>
            </a:r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</p:txBody>
      </p:sp>
      <p:grpSp>
        <p:nvGrpSpPr>
          <p:cNvPr id="566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562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565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563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564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 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567" name="Rounded Rectangle"/>
          <p:cNvSpPr/>
          <p:nvPr/>
        </p:nvSpPr>
        <p:spPr>
          <a:xfrm>
            <a:off x="15536403" y="5052334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grpSp>
        <p:nvGrpSpPr>
          <p:cNvPr id="578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568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69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70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71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72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73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74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75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76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77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29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Recursive Backtracking: Templates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58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59" name="Recursive Backtracking: Templates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Recursive Backtracking: Templates</a:t>
              </a:r>
            </a:p>
          </p:txBody>
        </p:sp>
      </p:grpSp>
      <p:sp>
        <p:nvSpPr>
          <p:cNvPr id="161" name="There are basically five different problems you might see that will require recursive backtracking:…"/>
          <p:cNvSpPr/>
          <p:nvPr/>
        </p:nvSpPr>
        <p:spPr>
          <a:xfrm>
            <a:off x="451279" y="3361475"/>
            <a:ext cx="17307317" cy="7463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 sz="8000"/>
            </a:pPr>
            <a:r>
              <a:rPr sz="6000"/>
              <a:t>There are basically five different problems you might see that will require recursive backtracking: </a:t>
            </a:r>
          </a:p>
          <a:p>
            <a:pPr algn="l">
              <a:defRPr sz="8000"/>
            </a:pPr>
            <a:endParaRPr sz="6000"/>
          </a:p>
          <a:p>
            <a:pPr marL="476250" indent="-476250" algn="l">
              <a:buSzPct val="75000"/>
              <a:buFont typeface="Helvetica Neue"/>
              <a:buChar char="•"/>
              <a:defRPr sz="8000"/>
            </a:pPr>
            <a:r>
              <a:rPr sz="6000"/>
              <a:t>Determine whether a solution exists</a:t>
            </a:r>
          </a:p>
          <a:p>
            <a:pPr marL="476250" indent="-476250" algn="l">
              <a:buSzPct val="75000"/>
              <a:buFont typeface="Helvetica Neue"/>
              <a:buChar char="•"/>
              <a:defRPr sz="8000"/>
            </a:pPr>
            <a:r>
              <a:rPr sz="6000"/>
              <a:t>Find a solution</a:t>
            </a:r>
          </a:p>
          <a:p>
            <a:pPr marL="476250" indent="-476250" algn="l">
              <a:buSzPct val="75000"/>
              <a:buFont typeface="Helvetica Neue"/>
              <a:buChar char="•"/>
              <a:defRPr sz="8000"/>
            </a:pPr>
            <a:r>
              <a:rPr sz="6000"/>
              <a:t>Find the best solution</a:t>
            </a:r>
          </a:p>
          <a:p>
            <a:pPr marL="476250" indent="-476250" algn="l">
              <a:buSzPct val="75000"/>
              <a:buFont typeface="Helvetica Neue"/>
              <a:buChar char="•"/>
              <a:defRPr sz="8000"/>
            </a:pPr>
            <a:r>
              <a:rPr sz="6000"/>
              <a:t>Count the number of solutions</a:t>
            </a:r>
          </a:p>
          <a:p>
            <a:pPr marL="476250" indent="-476250" algn="l">
              <a:buSzPct val="75000"/>
              <a:buFont typeface="Helvetica Neue"/>
              <a:buChar char="•"/>
              <a:defRPr sz="8000"/>
            </a:pPr>
            <a:r>
              <a:rPr sz="6000"/>
              <a:t>Print/find all the solutions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2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580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581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sp>
        <p:nvSpPr>
          <p:cNvPr id="583" name="We will mark positions we have seen with a period ('.'), and mark backtracking with 'b'.…"/>
          <p:cNvSpPr/>
          <p:nvPr/>
        </p:nvSpPr>
        <p:spPr>
          <a:xfrm>
            <a:off x="157979" y="3670000"/>
            <a:ext cx="14423136" cy="7671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will mark positions we have seen with a period ('.'), and mark backtracking with 'b'.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Start: row=1 and col=1,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have to try all paths, N/E/S/W, and if we hit a wall ('X'), we can't go that direction.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north, row=0 and col=1, Hit wall! Back at row=1 and col=1,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east, row=1 and col=2,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north, row=0 and col=2, Hit wall! Back at row=1 and col=2,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east, row=1 and col=3, Marking with period (.)</a:t>
            </a:r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</p:txBody>
      </p:sp>
      <p:grpSp>
        <p:nvGrpSpPr>
          <p:cNvPr id="588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584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587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585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586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 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589" name="Rounded Rectangle"/>
          <p:cNvSpPr/>
          <p:nvPr/>
        </p:nvSpPr>
        <p:spPr>
          <a:xfrm>
            <a:off x="15826149" y="5052334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grpSp>
        <p:nvGrpSpPr>
          <p:cNvPr id="600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590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91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92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93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94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95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96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97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98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599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30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602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603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sp>
        <p:nvSpPr>
          <p:cNvPr id="605" name="We will mark positions we have seen with a period ('.'), and mark backtracking with 'b'.…"/>
          <p:cNvSpPr/>
          <p:nvPr/>
        </p:nvSpPr>
        <p:spPr>
          <a:xfrm>
            <a:off x="157979" y="3670000"/>
            <a:ext cx="14423136" cy="7671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will mark positions we have seen with a period ('.'), and mark backtracking with 'b'.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Start: row=1 and col=1,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have to try all paths, N/E/S/W, and if we hit a wall ('X'), we can't go that direction.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north, row=0 and col=1, Hit wall! Back at row=1 and col=1,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east, row=1 and col=2,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north, row=0 and col=2, Hit wall! Back at row=1 and col=2,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east, row=1 and col=3, Marking with period (.)</a:t>
            </a:r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</p:txBody>
      </p:sp>
      <p:grpSp>
        <p:nvGrpSpPr>
          <p:cNvPr id="610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606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609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607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608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611" name="Rounded Rectangle"/>
          <p:cNvSpPr/>
          <p:nvPr/>
        </p:nvSpPr>
        <p:spPr>
          <a:xfrm>
            <a:off x="15826149" y="5052334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grpSp>
        <p:nvGrpSpPr>
          <p:cNvPr id="622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612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13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14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15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16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17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18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19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20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21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31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624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625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sp>
        <p:nvSpPr>
          <p:cNvPr id="627" name="We will mark positions we have seen with a period ('.'), and mark backtracking with 'b'.…"/>
          <p:cNvSpPr/>
          <p:nvPr/>
        </p:nvSpPr>
        <p:spPr>
          <a:xfrm>
            <a:off x="157978" y="3669999"/>
            <a:ext cx="14523269" cy="7671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will mark positions we have seen with a period ('.'), and mark backtracking with 'b'.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Start: row=1 and col=1,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have to try all paths, N/E/S/W, and if we hit a wall ('X'), we can't go that direction.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north, row=0 and col=1, Hit wall! Back at row=1 and col=1,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east, row=1 and col=2,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north, row=0 and col=2, Hit wall! Back at row=1 and col=2,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east, row=1 and col=3,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north, row=0 and col=3, Hit wall! Back at row=1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east, row=1 and col=4, Hit wall! Back at row=1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south, row=2 and col=3, Marking with period (.)</a:t>
            </a:r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</p:txBody>
      </p:sp>
      <p:grpSp>
        <p:nvGrpSpPr>
          <p:cNvPr id="632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628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631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629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630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633" name="Rounded Rectangle"/>
          <p:cNvSpPr/>
          <p:nvPr/>
        </p:nvSpPr>
        <p:spPr>
          <a:xfrm>
            <a:off x="16115891" y="5052333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grpSp>
        <p:nvGrpSpPr>
          <p:cNvPr id="644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634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35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36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37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38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39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40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41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42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43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32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646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647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sp>
        <p:nvSpPr>
          <p:cNvPr id="649" name="We will mark positions we have seen with a period ('.'), and mark backtracking with 'b'.…"/>
          <p:cNvSpPr/>
          <p:nvPr/>
        </p:nvSpPr>
        <p:spPr>
          <a:xfrm>
            <a:off x="157978" y="3669999"/>
            <a:ext cx="14523269" cy="7671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will mark positions we have seen with a period ('.'), and mark backtracking with 'b'.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Start: row=1 and col=1,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We have to try all paths, N/E/S/W, and if we hit a wall ('X'), we can't go that direction.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north, row=0 and col=1, Hit wall! Back at row=1 and col=1,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east, row=1 and col=2,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north, row=0 and col=2, Hit wall! Back at row=1 and col=2,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/>
            </a:pPr>
            <a:r>
              <a:rPr sz="3525"/>
              <a:t>Trying east, row=1 and col=3,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north, row=0 and col=3, Hit wall! Back at row=1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east, row=1 and col=4, Hit wall! Back at row=1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47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525"/>
              <a:t>Trying south, row=2 and col=3, Marking with period (.)</a:t>
            </a:r>
          </a:p>
          <a:p>
            <a:pPr algn="l">
              <a:defRPr sz="4700"/>
            </a:pPr>
            <a:endParaRPr sz="3525"/>
          </a:p>
          <a:p>
            <a:pPr algn="l">
              <a:defRPr sz="4700"/>
            </a:pPr>
            <a:endParaRPr sz="3525"/>
          </a:p>
        </p:txBody>
      </p:sp>
      <p:grpSp>
        <p:nvGrpSpPr>
          <p:cNvPr id="654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650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653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651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652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655" name="Rounded Rectangle"/>
          <p:cNvSpPr/>
          <p:nvPr/>
        </p:nvSpPr>
        <p:spPr>
          <a:xfrm>
            <a:off x="16115891" y="5052333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grpSp>
        <p:nvGrpSpPr>
          <p:cNvPr id="666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656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57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58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59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60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61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62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63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64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65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33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668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669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675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671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674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672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673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676" name="Rounded Rectangle"/>
          <p:cNvSpPr/>
          <p:nvPr/>
        </p:nvSpPr>
        <p:spPr>
          <a:xfrm>
            <a:off x="16123411" y="5605255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677" name="Trying north, row=1 and col=3, We came from here! Back at row=2 and col=3,"/>
          <p:cNvSpPr/>
          <p:nvPr/>
        </p:nvSpPr>
        <p:spPr>
          <a:xfrm>
            <a:off x="157979" y="3784858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north, row=1 and col=3, We came from here! Back at row=2 and col=3,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</p:txBody>
      </p:sp>
      <p:grpSp>
        <p:nvGrpSpPr>
          <p:cNvPr id="688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678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79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80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81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82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83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84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85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86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687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34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2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690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691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697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693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696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694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695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698" name="Rounded Rectangle"/>
          <p:cNvSpPr/>
          <p:nvPr/>
        </p:nvSpPr>
        <p:spPr>
          <a:xfrm>
            <a:off x="16123411" y="5605255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699" name="Trying north, row=1 and col=3, We came from here! Back at row=2 and col=3,…"/>
          <p:cNvSpPr/>
          <p:nvPr/>
        </p:nvSpPr>
        <p:spPr>
          <a:xfrm>
            <a:off x="157979" y="3784858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north, row=1 and col=3, We came from here!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row=2 and col=4, Hit wall!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row=3 and col=3, Marking with period (.)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</p:txBody>
      </p:sp>
      <p:grpSp>
        <p:nvGrpSpPr>
          <p:cNvPr id="710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700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01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02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03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04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05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06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07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08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09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35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4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712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713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719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715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718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716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717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720" name="Rounded Rectangle"/>
          <p:cNvSpPr/>
          <p:nvPr/>
        </p:nvSpPr>
        <p:spPr>
          <a:xfrm>
            <a:off x="16123411" y="5605255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721" name="Trying north, row=1 and col=3, We came from here! Back at row=2 and col=3,…"/>
          <p:cNvSpPr/>
          <p:nvPr/>
        </p:nvSpPr>
        <p:spPr>
          <a:xfrm>
            <a:off x="157979" y="3784858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north, row=1 and col=3, We came from here!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row=2 and col=4, Hit wall!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row=3 and col=3, Marking with period (.)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</p:txBody>
      </p:sp>
      <p:grpSp>
        <p:nvGrpSpPr>
          <p:cNvPr id="732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722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23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24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25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26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27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28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29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30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31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36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734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735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741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737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740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738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739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742" name="Rounded Rectangle"/>
          <p:cNvSpPr/>
          <p:nvPr/>
        </p:nvSpPr>
        <p:spPr>
          <a:xfrm>
            <a:off x="16140456" y="6116568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743" name="Trying north, row=1 and col=3, We came from here! Back at row=2 and col=3,…"/>
          <p:cNvSpPr/>
          <p:nvPr/>
        </p:nvSpPr>
        <p:spPr>
          <a:xfrm>
            <a:off x="157979" y="3784858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north, row=1 and col=3, We came from here!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east, row=2 and col=4, Hit wall!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south, row=3 and col=3,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north, row=2 and col=3, We came from here! Back at row=3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row=3 and col=4, Hit wall! Back at row=3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row=4 and col=3, Marking with period (.)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</p:txBody>
      </p:sp>
      <p:grpSp>
        <p:nvGrpSpPr>
          <p:cNvPr id="754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744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45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46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47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48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49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50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51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52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53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37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8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756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757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763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759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762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760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761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  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764" name="Rounded Rectangle"/>
          <p:cNvSpPr/>
          <p:nvPr/>
        </p:nvSpPr>
        <p:spPr>
          <a:xfrm>
            <a:off x="16140456" y="6116568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765" name="Trying north, row=1 and col=3, We came from here! Back at row=2 and col=3,…"/>
          <p:cNvSpPr/>
          <p:nvPr/>
        </p:nvSpPr>
        <p:spPr>
          <a:xfrm>
            <a:off x="157979" y="3784858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north, row=1 and col=3, We came from here!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east, row=2 and col=4, Hit wall!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south, row=3 and col=3,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north, row=2 and col=3, We came from here! Back at row=3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row=3 and col=4, Hit wall! Back at row=3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row=4 and col=3, Marking with period (.)</a:t>
            </a:r>
          </a:p>
          <a:p>
            <a:pPr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...</a:t>
            </a:r>
          </a:p>
          <a:p>
            <a:pPr>
              <a:defRPr sz="3900"/>
            </a:pPr>
            <a:r>
              <a:rPr sz="2925"/>
              <a:t>(continues)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</p:txBody>
      </p:sp>
      <p:grpSp>
        <p:nvGrpSpPr>
          <p:cNvPr id="776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766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67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68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69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70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71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72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73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74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75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38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778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779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785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781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784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782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783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786" name="Rounded Rectangle"/>
          <p:cNvSpPr/>
          <p:nvPr/>
        </p:nvSpPr>
        <p:spPr>
          <a:xfrm>
            <a:off x="17299434" y="7197099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787" name="Trying north, row=1 and col=3, We came from here! Back at row=2 and col=3,…"/>
          <p:cNvSpPr/>
          <p:nvPr/>
        </p:nvSpPr>
        <p:spPr>
          <a:xfrm>
            <a:off x="157979" y="3784858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north, row=1 and col=3, We came from here!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east, row=2 and col=4, Hit wall!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south, row=3 and col=3,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north, row=2 and col=3, We came from here! Back at row=3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east, row=3 and col=4, Hit wall! Back at row=3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south, row=4 and col=3, Marking with period (.)</a:t>
            </a:r>
          </a:p>
          <a:p>
            <a:pPr>
              <a:defRPr sz="3900"/>
            </a:pPr>
            <a:r>
              <a:rPr sz="2925"/>
              <a:t>...</a:t>
            </a:r>
          </a:p>
          <a:p>
            <a:pPr>
              <a:defRPr sz="3900"/>
            </a:pPr>
            <a:r>
              <a:rPr sz="2925"/>
              <a:t>(continues)</a:t>
            </a:r>
          </a:p>
          <a:p>
            <a:pPr>
              <a:defRPr sz="3900"/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What happens here?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</p:txBody>
      </p:sp>
      <p:grpSp>
        <p:nvGrpSpPr>
          <p:cNvPr id="798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788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89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90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91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92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93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94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95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96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797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39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Partitionable: determine whether a solution exists"/>
          <p:cNvGrpSpPr/>
          <p:nvPr/>
        </p:nvGrpSpPr>
        <p:grpSpPr>
          <a:xfrm>
            <a:off x="-42834" y="687350"/>
            <a:ext cx="18373670" cy="1143444"/>
            <a:chOff x="1" y="-1"/>
            <a:chExt cx="24498226" cy="1524590"/>
          </a:xfrm>
        </p:grpSpPr>
        <p:sp>
          <p:nvSpPr>
            <p:cNvPr id="164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65" name="Partitionable: determine whether a solution exists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 dirty="0"/>
                <a:t>Partitionable: determine whether a solution exists</a:t>
              </a:r>
            </a:p>
          </p:txBody>
        </p:sp>
      </p:grpSp>
      <p:sp>
        <p:nvSpPr>
          <p:cNvPr id="167" name="Write a function named partionable that takes a vector of ints and returns true if it is possible to divide the ints into two groups such that each group has the same sum. For example, the Vector {1,1,2,3,5} can be split into {1,5} and {1,2,3}. However, the vector {1,4,5,6} can’t be split into two.…"/>
          <p:cNvSpPr/>
          <p:nvPr/>
        </p:nvSpPr>
        <p:spPr>
          <a:xfrm>
            <a:off x="1051562" y="2895458"/>
            <a:ext cx="16184877" cy="8386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/>
            <a:r>
              <a:rPr sz="5400"/>
              <a:t>Write a function named </a:t>
            </a:r>
            <a:r>
              <a:rPr sz="5400" b="1">
                <a:latin typeface="Menlo"/>
                <a:ea typeface="Menlo"/>
                <a:cs typeface="Menlo"/>
                <a:sym typeface="Menlo"/>
              </a:rPr>
              <a:t>partionable</a:t>
            </a:r>
            <a:r>
              <a:rPr sz="5400"/>
              <a:t> that takes a vector of </a:t>
            </a:r>
            <a:r>
              <a:rPr sz="5400"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sz="5400"/>
              <a:t>s and returns </a:t>
            </a:r>
            <a:r>
              <a:rPr sz="5400">
                <a:latin typeface="Menlo"/>
                <a:ea typeface="Menlo"/>
                <a:cs typeface="Menlo"/>
                <a:sym typeface="Menlo"/>
              </a:rPr>
              <a:t>true</a:t>
            </a:r>
            <a:r>
              <a:rPr sz="5400"/>
              <a:t> if it is possible to divide the </a:t>
            </a:r>
            <a:r>
              <a:rPr sz="5400"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sz="5400"/>
              <a:t>s into two groups such that each group has the same sum. </a:t>
            </a:r>
            <a:r>
              <a:rPr sz="5400" dirty="0"/>
              <a:t>For example, the </a:t>
            </a:r>
            <a:r>
              <a:rPr sz="5400" dirty="0">
                <a:latin typeface="Menlo"/>
                <a:ea typeface="Menlo"/>
                <a:cs typeface="Menlo"/>
                <a:sym typeface="Menlo"/>
              </a:rPr>
              <a:t>Vector {1,1,2,3,5}</a:t>
            </a:r>
            <a:r>
              <a:rPr sz="5400" dirty="0"/>
              <a:t> can be split into </a:t>
            </a:r>
            <a:r>
              <a:rPr sz="5400" dirty="0">
                <a:latin typeface="Menlo"/>
                <a:ea typeface="Menlo"/>
                <a:cs typeface="Menlo"/>
                <a:sym typeface="Menlo"/>
              </a:rPr>
              <a:t>{1,5}</a:t>
            </a:r>
            <a:r>
              <a:rPr sz="5400" dirty="0"/>
              <a:t> and </a:t>
            </a:r>
            <a:r>
              <a:rPr sz="5400" dirty="0">
                <a:latin typeface="Menlo"/>
                <a:ea typeface="Menlo"/>
                <a:cs typeface="Menlo"/>
                <a:sym typeface="Menlo"/>
              </a:rPr>
              <a:t>{1,2,3}</a:t>
            </a:r>
            <a:r>
              <a:rPr sz="5400" dirty="0"/>
              <a:t>. However, the </a:t>
            </a:r>
            <a:r>
              <a:rPr sz="5400" dirty="0">
                <a:latin typeface="Menlo"/>
                <a:ea typeface="Menlo"/>
                <a:cs typeface="Menlo"/>
                <a:sym typeface="Menlo"/>
              </a:rPr>
              <a:t>vector {1,4,5,6}</a:t>
            </a:r>
            <a:r>
              <a:rPr sz="5400" dirty="0"/>
              <a:t> can’t be split into two.</a:t>
            </a:r>
          </a:p>
          <a:p>
            <a:pPr algn="l"/>
            <a:endParaRPr sz="5400" dirty="0"/>
          </a:p>
          <a:p>
            <a:pPr algn="l"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5400" dirty="0"/>
              <a:t>bool partitionable(Vector&lt;int&gt;&amp; nums) { ...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2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800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801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807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803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806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804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805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  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 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808" name="Rounded Rectangle"/>
          <p:cNvSpPr/>
          <p:nvPr/>
        </p:nvSpPr>
        <p:spPr>
          <a:xfrm>
            <a:off x="17299434" y="7197099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809" name="Trying north, row=1 and col=3, We came from here! Back at row=2 and col=3,…"/>
          <p:cNvSpPr/>
          <p:nvPr/>
        </p:nvSpPr>
        <p:spPr>
          <a:xfrm>
            <a:off x="157979" y="3784858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north, row=1 and col=3, We came from here!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east, row=2 and col=4, Hit wall! Back at row=2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south, row=3 and col=3,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north, row=2 and col=3, We came from here! Back at row=3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east, row=3 and col=4, Hit wall! Back at row=3 and col=3,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south, row=4 and col=3, Marking with period (.)</a:t>
            </a:r>
          </a:p>
          <a:p>
            <a:pPr>
              <a:defRPr sz="3900"/>
            </a:pPr>
            <a:r>
              <a:rPr sz="2925"/>
              <a:t>...</a:t>
            </a:r>
          </a:p>
          <a:p>
            <a:pPr>
              <a:defRPr sz="3900"/>
            </a:pPr>
            <a:r>
              <a:rPr sz="2925"/>
              <a:t>(continues)</a:t>
            </a:r>
          </a:p>
          <a:p>
            <a:pPr>
              <a:defRPr sz="3900"/>
            </a:pPr>
            <a:endParaRPr sz="2925"/>
          </a:p>
          <a:p>
            <a:pPr algn="l">
              <a:defRPr sz="3900"/>
            </a:pPr>
            <a:r>
              <a:rPr sz="2925"/>
              <a:t>What happens here?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Bummer. We check North first, so we start going up.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</p:txBody>
      </p:sp>
      <p:grpSp>
        <p:nvGrpSpPr>
          <p:cNvPr id="820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810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11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12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13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14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15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16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17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18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19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40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4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822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823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829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825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828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826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827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XXX.X.X.X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X.X.X.X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830" name="Rounded Rectangle"/>
          <p:cNvSpPr/>
          <p:nvPr/>
        </p:nvSpPr>
        <p:spPr>
          <a:xfrm>
            <a:off x="16736988" y="6123340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831" name="Now what?"/>
          <p:cNvSpPr/>
          <p:nvPr/>
        </p:nvSpPr>
        <p:spPr>
          <a:xfrm>
            <a:off x="157979" y="3784858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Now what?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</p:txBody>
      </p:sp>
      <p:grpSp>
        <p:nvGrpSpPr>
          <p:cNvPr id="842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832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33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34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35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36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37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38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39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40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41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41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6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844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845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851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847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850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848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849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XXX.X.X.X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X.X.X.X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852" name="Rounded Rectangle"/>
          <p:cNvSpPr/>
          <p:nvPr/>
        </p:nvSpPr>
        <p:spPr>
          <a:xfrm>
            <a:off x="16736988" y="6123340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853" name="Trying north, row=2 and col=5, We came from here! Back at row=3 and col=5,…"/>
          <p:cNvSpPr/>
          <p:nvPr/>
        </p:nvSpPr>
        <p:spPr>
          <a:xfrm>
            <a:off x="157979" y="3353565"/>
            <a:ext cx="14545173" cy="2327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north, row=2 and col=5, We came from here!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row=3 and col=6,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row=4 and col=5,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west, row=3 and col=4,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Failed. Marking bad path with b. Back at row=2 and col=5,</a:t>
            </a:r>
          </a:p>
        </p:txBody>
      </p:sp>
      <p:grpSp>
        <p:nvGrpSpPr>
          <p:cNvPr id="864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854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55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56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57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58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59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60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61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62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63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42</a:t>
            </a:fld>
            <a:endParaRPr lang="uk-UA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8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8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8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3" grpId="1" build="p" bldLvl="5" animBg="1" advAuto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8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866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867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873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869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872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870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871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XXX.X.X.X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874" name="Rounded Rectangle"/>
          <p:cNvSpPr/>
          <p:nvPr/>
        </p:nvSpPr>
        <p:spPr>
          <a:xfrm>
            <a:off x="16736988" y="6128381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875" name="Trying north, row=2 and col=5, We came from here! Back at row=3 and col=5,…"/>
          <p:cNvSpPr/>
          <p:nvPr/>
        </p:nvSpPr>
        <p:spPr>
          <a:xfrm>
            <a:off x="157979" y="3784858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north, row=2 and col=5, We came from here!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row=3 and col=6,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row=4 and col=5,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west, row=3 and col=4,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Failed. Marking bad path with b. Back at row=2 and col=5,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r>
              <a:rPr sz="2925"/>
              <a:t>What is next?</a:t>
            </a:r>
          </a:p>
          <a:p>
            <a:pPr algn="l">
              <a:defRPr sz="3900"/>
            </a:pPr>
            <a:r>
              <a:rPr sz="2925"/>
              <a:t>How did we get here? From the North, meaning we</a:t>
            </a:r>
            <a:r>
              <a:rPr sz="2925" b="1">
                <a:latin typeface="+mn-lt"/>
                <a:ea typeface="+mn-ea"/>
                <a:cs typeface="+mn-cs"/>
                <a:sym typeface="Helvetica Neue"/>
              </a:rPr>
              <a:t> checked South to get here.</a:t>
            </a:r>
          </a:p>
          <a:p>
            <a:pPr algn="l">
              <a:defRPr sz="3900"/>
            </a:pPr>
            <a:r>
              <a:rPr sz="2925"/>
              <a:t>So, </a:t>
            </a:r>
            <a:r>
              <a:rPr sz="2925" b="1">
                <a:latin typeface="+mn-lt"/>
                <a:ea typeface="+mn-ea"/>
                <a:cs typeface="+mn-cs"/>
                <a:sym typeface="Helvetica Neue"/>
              </a:rPr>
              <a:t>we now check West (remember, we are checking N/E/S/W)</a:t>
            </a:r>
          </a:p>
          <a:p>
            <a:pPr algn="l">
              <a:defRPr sz="3900"/>
            </a:pPr>
            <a:endParaRPr sz="2925" b="1">
              <a:latin typeface="+mn-lt"/>
              <a:ea typeface="+mn-ea"/>
              <a:cs typeface="+mn-cs"/>
              <a:sym typeface="Helvetica Neue"/>
            </a:endParaRPr>
          </a:p>
          <a:p>
            <a:pPr algn="l">
              <a:defRPr sz="3900"/>
            </a:pPr>
            <a:endParaRPr sz="2925" b="1">
              <a:latin typeface="+mn-lt"/>
              <a:ea typeface="+mn-ea"/>
              <a:cs typeface="+mn-cs"/>
              <a:sym typeface="Helvetica Neue"/>
            </a:endParaRPr>
          </a:p>
          <a:p>
            <a:pPr algn="l">
              <a:defRPr sz="3900"/>
            </a:pPr>
            <a:endParaRPr sz="2925" b="1">
              <a:latin typeface="+mn-lt"/>
              <a:ea typeface="+mn-ea"/>
              <a:cs typeface="+mn-cs"/>
              <a:sym typeface="Helvetica Neue"/>
            </a:endParaRPr>
          </a:p>
          <a:p>
            <a:pPr algn="l">
              <a:defRPr sz="3900"/>
            </a:pPr>
            <a:endParaRPr sz="2925" b="1">
              <a:latin typeface="+mn-lt"/>
              <a:ea typeface="+mn-ea"/>
              <a:cs typeface="+mn-cs"/>
              <a:sym typeface="Helvetica Neue"/>
            </a:endParaRPr>
          </a:p>
          <a:p>
            <a:pPr algn="l">
              <a:defRPr sz="3900"/>
            </a:pPr>
            <a:endParaRPr sz="2925" b="1">
              <a:latin typeface="+mn-lt"/>
              <a:ea typeface="+mn-ea"/>
              <a:cs typeface="+mn-cs"/>
              <a:sym typeface="Helvetica Neue"/>
            </a:endParaRPr>
          </a:p>
          <a:p>
            <a:pPr algn="l">
              <a:defRPr sz="3900"/>
            </a:pPr>
            <a:endParaRPr sz="2925" b="1">
              <a:latin typeface="+mn-lt"/>
              <a:ea typeface="+mn-ea"/>
              <a:cs typeface="+mn-cs"/>
              <a:sym typeface="Helvetica Neue"/>
            </a:endParaRPr>
          </a:p>
          <a:p>
            <a:pPr algn="l">
              <a:defRPr sz="3900"/>
            </a:pPr>
            <a:endParaRPr sz="2925" b="1">
              <a:latin typeface="+mn-lt"/>
              <a:ea typeface="+mn-ea"/>
              <a:cs typeface="+mn-cs"/>
              <a:sym typeface="Helvetica Neue"/>
            </a:endParaRPr>
          </a:p>
        </p:txBody>
      </p:sp>
      <p:grpSp>
        <p:nvGrpSpPr>
          <p:cNvPr id="886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876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77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78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79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80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81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82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83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84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85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43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0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888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889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895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891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894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892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893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XXX.X.X.X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896" name="Rounded Rectangle"/>
          <p:cNvSpPr/>
          <p:nvPr/>
        </p:nvSpPr>
        <p:spPr>
          <a:xfrm>
            <a:off x="16736988" y="5594981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897" name="Trying north, row=2 and col=5, We came from here! Back at row=3 and col=5,…"/>
          <p:cNvSpPr/>
          <p:nvPr/>
        </p:nvSpPr>
        <p:spPr>
          <a:xfrm>
            <a:off x="157979" y="3784858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north, row=2 and col=5, We came from here!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row=3 and col=6,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row=4 and col=5,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west, row=3 and col=4,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Failed. Marking bad path with b. Back at row=2 and col=5,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r>
              <a:rPr sz="2925"/>
              <a:t>What is next?</a:t>
            </a:r>
          </a:p>
          <a:p>
            <a:pPr algn="l">
              <a:defRPr sz="3900"/>
            </a:pPr>
            <a:r>
              <a:rPr sz="2925"/>
              <a:t>How did we get here? From the North, meaning we checked South to get here.</a:t>
            </a:r>
          </a:p>
          <a:p>
            <a:pPr algn="l">
              <a:defRPr sz="3900"/>
            </a:pPr>
            <a:r>
              <a:rPr sz="2925"/>
              <a:t>So, we now check West (remember, we are checking N/E/S/W)</a:t>
            </a:r>
          </a:p>
          <a:p>
            <a:pPr algn="l">
              <a:defRPr sz="3900"/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west, row=2 and col=4, Hit wall! Back at row=2 and col=5,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Failed. Marking bad path with b. Back at row=1 and col=5,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</p:txBody>
      </p:sp>
      <p:grpSp>
        <p:nvGrpSpPr>
          <p:cNvPr id="908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898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899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00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01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02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03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04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05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06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07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44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2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910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911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917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913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916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914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915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918" name="Rounded Rectangle"/>
          <p:cNvSpPr/>
          <p:nvPr/>
        </p:nvSpPr>
        <p:spPr>
          <a:xfrm>
            <a:off x="16736988" y="5066623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919" name="Trying north, row=2 and col=5, We came from here! Back at row=3 and col=5,…"/>
          <p:cNvSpPr/>
          <p:nvPr/>
        </p:nvSpPr>
        <p:spPr>
          <a:xfrm>
            <a:off x="157979" y="3784858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north, row=2 and col=5, We came from here!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row=3 and col=6,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row=4 and col=5,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west, row=3 and col=4,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Failed. Marking bad path with b. Back at row=2 and col=5,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r>
              <a:rPr sz="2925"/>
              <a:t>What is next?</a:t>
            </a:r>
          </a:p>
          <a:p>
            <a:pPr algn="l">
              <a:defRPr sz="3900"/>
            </a:pPr>
            <a:r>
              <a:rPr sz="2925"/>
              <a:t>How did we get here? From the North, meaning we checked South to get here.</a:t>
            </a:r>
          </a:p>
          <a:p>
            <a:pPr algn="l">
              <a:defRPr sz="3900"/>
            </a:pPr>
            <a:r>
              <a:rPr sz="2925"/>
              <a:t>So, we now check West (remember, we are checking N/E/S/W)</a:t>
            </a:r>
          </a:p>
          <a:p>
            <a:pPr algn="l">
              <a:defRPr sz="3900"/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west, row=2 and col=4, Hit wall! Back at row=2 and col=5,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Failed. Marking bad path with b. Back at row=1 and col=5,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endParaRPr sz="2925"/>
          </a:p>
        </p:txBody>
      </p:sp>
      <p:grpSp>
        <p:nvGrpSpPr>
          <p:cNvPr id="930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920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21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22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23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24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25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26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27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28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29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45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4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932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933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939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935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938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936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937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940" name="Rounded Rectangle"/>
          <p:cNvSpPr/>
          <p:nvPr/>
        </p:nvSpPr>
        <p:spPr>
          <a:xfrm>
            <a:off x="16736988" y="5066623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941" name="Trying north, row=2 and col=5, We came from here! Back at row=3 and col=5,…"/>
          <p:cNvSpPr/>
          <p:nvPr/>
        </p:nvSpPr>
        <p:spPr>
          <a:xfrm>
            <a:off x="157979" y="3784859"/>
            <a:ext cx="14545173" cy="7278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north, row=2 and col=5, We came from here!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row=3 and col=6,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row=4 and col=5,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west, row=3 and col=4,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Failed. Marking bad path with b. Back at row=2 and col=5,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r>
              <a:rPr sz="2925"/>
              <a:t>What is next?</a:t>
            </a:r>
          </a:p>
          <a:p>
            <a:pPr algn="l">
              <a:defRPr sz="3900"/>
            </a:pPr>
            <a:r>
              <a:rPr sz="2925"/>
              <a:t>How did we get here? From the North, meaning we checked South to get here.</a:t>
            </a:r>
          </a:p>
          <a:p>
            <a:pPr algn="l">
              <a:defRPr sz="3900"/>
            </a:pPr>
            <a:r>
              <a:rPr sz="2925"/>
              <a:t>So, we now check West (remember, we are checking N/E/S/W)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r>
              <a:rPr sz="2925"/>
              <a:t>Trying west, row=2 and col=4, Hit wall! Back at row=2 and col=5,</a:t>
            </a:r>
          </a:p>
          <a:p>
            <a:pPr algn="l">
              <a:defRPr sz="3900"/>
            </a:pPr>
            <a:r>
              <a:rPr sz="2925"/>
              <a:t>Failed. Marking bad path with b. Back at row=1 and col=5,</a:t>
            </a:r>
          </a:p>
          <a:p>
            <a:pPr algn="l">
              <a:defRPr sz="3900"/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Now, we are "remembering" where we have been because we've been keeping track of our positions and what we last checked at a given position -- we will use recursion to do this!</a:t>
            </a:r>
          </a:p>
        </p:txBody>
      </p:sp>
      <p:grpSp>
        <p:nvGrpSpPr>
          <p:cNvPr id="952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942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43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44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45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46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47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48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49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50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51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46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6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954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955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961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957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960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958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959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X...XbbbX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962" name="Rounded Rectangle"/>
          <p:cNvSpPr/>
          <p:nvPr/>
        </p:nvSpPr>
        <p:spPr>
          <a:xfrm>
            <a:off x="17303446" y="7187574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963" name="Trying north, row=2 and col=5, We came from here! Back at row=3 and col=5,…"/>
          <p:cNvSpPr/>
          <p:nvPr/>
        </p:nvSpPr>
        <p:spPr>
          <a:xfrm>
            <a:off x="157979" y="3334735"/>
            <a:ext cx="14545173" cy="81791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north, row=2 and col=5, We came from here!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row=3 and col=6,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row=4 and col=5,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west, row=3 and col=4, Hit wall! Back at row=3 and col=5,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Failed. Marking bad path with b. Back at row=2 and col=5,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r>
              <a:rPr sz="2925"/>
              <a:t>What is next?</a:t>
            </a:r>
          </a:p>
          <a:p>
            <a:pPr algn="l">
              <a:defRPr sz="3900"/>
            </a:pPr>
            <a:r>
              <a:rPr sz="2925"/>
              <a:t>How did we get here? From the North, meaning we checked South to get here.</a:t>
            </a:r>
          </a:p>
          <a:p>
            <a:pPr algn="l">
              <a:defRPr sz="3900"/>
            </a:pPr>
            <a:r>
              <a:rPr sz="2925"/>
              <a:t>So, we now check West (remember, we are checking N/E/S/W)</a:t>
            </a:r>
          </a:p>
          <a:p>
            <a:pPr algn="l">
              <a:defRPr sz="3900"/>
            </a:pPr>
            <a:endParaRPr sz="2925"/>
          </a:p>
          <a:p>
            <a:pPr algn="l">
              <a:defRPr sz="3900"/>
            </a:pPr>
            <a:r>
              <a:rPr sz="2925"/>
              <a:t>Trying west, row=2 and col=4, Hit wall! Back at row=2 and col=5,</a:t>
            </a:r>
          </a:p>
          <a:p>
            <a:pPr algn="l">
              <a:defRPr sz="3900"/>
            </a:pPr>
            <a:r>
              <a:rPr sz="2925"/>
              <a:t>Failed. Marking bad path with b. Back at row=1 and col=5,</a:t>
            </a:r>
          </a:p>
          <a:p>
            <a:pPr algn="l">
              <a:defRPr sz="3900"/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Now, we are "remembering" where we have been because we've been keeping track of our positions and what we last checked at a given position -- we will use recursion to do this!</a:t>
            </a:r>
          </a:p>
          <a:p>
            <a:pPr algn="l">
              <a:defRPr sz="3900"/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We will arrive back at row=5, col=7 quickly.</a:t>
            </a:r>
          </a:p>
        </p:txBody>
      </p:sp>
      <p:grpSp>
        <p:nvGrpSpPr>
          <p:cNvPr id="974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964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65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66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67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68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69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70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71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72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73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47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976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977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983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979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982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980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981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X...XbbbX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 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984" name="Rounded Rectangle"/>
          <p:cNvSpPr/>
          <p:nvPr/>
        </p:nvSpPr>
        <p:spPr>
          <a:xfrm>
            <a:off x="17303446" y="7187574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985" name="Trying east, row=5 and col=8, Hit wall! Back at row=5 and col=7,…"/>
          <p:cNvSpPr/>
          <p:nvPr/>
        </p:nvSpPr>
        <p:spPr>
          <a:xfrm>
            <a:off x="157979" y="3559797"/>
            <a:ext cx="14545173" cy="7729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row=5 and col=8, Hit wall! Back at row=5 and col=7,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row=6 and col=7, Marking with period (.)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</p:txBody>
      </p:sp>
      <p:grpSp>
        <p:nvGrpSpPr>
          <p:cNvPr id="996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986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87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88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89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90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91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92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93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94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995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48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0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998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999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1005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1001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1004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1002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1003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X...XbbbX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1006" name="Rounded Rectangle"/>
          <p:cNvSpPr/>
          <p:nvPr/>
        </p:nvSpPr>
        <p:spPr>
          <a:xfrm>
            <a:off x="17303446" y="7187574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007" name="Trying east, row=5 and col=8, Hit wall! Back at row=5 and col=7,…"/>
          <p:cNvSpPr/>
          <p:nvPr/>
        </p:nvSpPr>
        <p:spPr>
          <a:xfrm>
            <a:off x="157979" y="3559797"/>
            <a:ext cx="14545173" cy="7729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row=5 and col=8, Hit wall! Back at row=5 and col=7,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row=6 and col=7, Marking with period (.)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</p:txBody>
      </p:sp>
      <p:grpSp>
        <p:nvGrpSpPr>
          <p:cNvPr id="1018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1008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09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10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11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12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13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14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15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16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17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49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Partitionable: determine whether a solution exists"/>
          <p:cNvGrpSpPr/>
          <p:nvPr/>
        </p:nvGrpSpPr>
        <p:grpSpPr>
          <a:xfrm>
            <a:off x="-42834" y="1171443"/>
            <a:ext cx="18373670" cy="1143444"/>
            <a:chOff x="1" y="-1"/>
            <a:chExt cx="24498226" cy="1524590"/>
          </a:xfrm>
        </p:grpSpPr>
        <p:sp>
          <p:nvSpPr>
            <p:cNvPr id="169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70" name="Partitionable: determine whether a solution exists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Partitionable: determine whether a solution exists</a:t>
              </a:r>
            </a:p>
          </p:txBody>
        </p:sp>
      </p:grpSp>
      <p:sp>
        <p:nvSpPr>
          <p:cNvPr id="172" name="bool partitionable(Vector&lt;int&gt;&amp; nums) { ...…"/>
          <p:cNvSpPr/>
          <p:nvPr/>
        </p:nvSpPr>
        <p:spPr>
          <a:xfrm>
            <a:off x="1051562" y="3394362"/>
            <a:ext cx="16184877" cy="4116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bool partitionable(Vector&lt;int&gt;&amp; nums) { ...</a:t>
            </a:r>
          </a:p>
          <a:p>
            <a:pPr algn="l"/>
            <a:endParaRPr sz="3750"/>
          </a:p>
          <a:p>
            <a:pPr algn="l"/>
            <a:r>
              <a:rPr sz="3750"/>
              <a:t>This is our first example of recursive backtracking where we </a:t>
            </a:r>
            <a:r>
              <a:rPr sz="3750" b="1">
                <a:latin typeface="+mn-lt"/>
                <a:ea typeface="+mn-ea"/>
                <a:cs typeface="+mn-cs"/>
                <a:sym typeface="Helvetica Neue"/>
              </a:rPr>
              <a:t>make a change and must restore some data before we can move on</a:t>
            </a:r>
            <a:r>
              <a:rPr sz="3750"/>
              <a:t>; otherwise, the solution degrades.</a:t>
            </a:r>
          </a:p>
          <a:p>
            <a:pPr algn="l"/>
            <a:endParaRPr sz="3750"/>
          </a:p>
          <a:p>
            <a:pPr algn="l"/>
            <a:r>
              <a:rPr sz="3750"/>
              <a:t>Basic idea:</a:t>
            </a:r>
          </a:p>
        </p:txBody>
      </p:sp>
      <p:sp>
        <p:nvSpPr>
          <p:cNvPr id="173" name="Keep track of the two sums! Must use helper function.…"/>
          <p:cNvSpPr/>
          <p:nvPr/>
        </p:nvSpPr>
        <p:spPr>
          <a:xfrm>
            <a:off x="1051562" y="7627283"/>
            <a:ext cx="16184877" cy="2385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</a:pPr>
            <a:r>
              <a:rPr sz="3750"/>
              <a:t>Keep track of the two sums! Must use helper function.</a:t>
            </a:r>
          </a:p>
          <a:p>
            <a:pPr marL="476250" indent="-476250" algn="l">
              <a:buSzPct val="75000"/>
              <a:buFont typeface="Helvetica Neue"/>
              <a:buChar char="•"/>
            </a:pPr>
            <a:r>
              <a:rPr sz="3750"/>
              <a:t>Keep removing values from the Vector until we have no more values left (base case)</a:t>
            </a:r>
          </a:p>
          <a:p>
            <a:pPr marL="476250" indent="-476250" algn="l">
              <a:buSzPct val="75000"/>
              <a:buFont typeface="Helvetica Neue"/>
              <a:buChar char="•"/>
            </a:pPr>
            <a:r>
              <a:rPr sz="3750"/>
              <a:t>Search each possible path</a:t>
            </a:r>
          </a:p>
        </p:txBody>
      </p:sp>
      <p:sp>
        <p:nvSpPr>
          <p:cNvPr id="174" name="bool partitionable(Vector&lt;int&gt;&amp; rest, int sum1, int sum2);"/>
          <p:cNvSpPr/>
          <p:nvPr/>
        </p:nvSpPr>
        <p:spPr>
          <a:xfrm>
            <a:off x="399148" y="10649469"/>
            <a:ext cx="16905269" cy="65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>
              <a:defRPr>
                <a:latin typeface="Menlo"/>
                <a:ea typeface="Menlo"/>
                <a:cs typeface="Menlo"/>
                <a:sym typeface="Menlo"/>
              </a:defRPr>
            </a:lvl1pPr>
          </a:lstStyle>
          <a:p>
            <a:r>
              <a:rPr sz="3750"/>
              <a:t>bool partitionable(Vector&lt;int&gt;&amp; rest, int sum1, int sum2);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</a:t>
            </a:fld>
            <a:endParaRPr lang="uk-UA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1" animBg="1" advAuto="0"/>
      <p:bldP spid="174" grpId="2" animBg="1" advAuto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020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021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1027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1023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1026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1024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1025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X...XbbbX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1028" name="Rounded Rectangle"/>
          <p:cNvSpPr/>
          <p:nvPr/>
        </p:nvSpPr>
        <p:spPr>
          <a:xfrm>
            <a:off x="17334026" y="7681843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029" name="Trying east, row=5 and col=8, Hit wall! Back at row=5 and col=7,…"/>
          <p:cNvSpPr/>
          <p:nvPr/>
        </p:nvSpPr>
        <p:spPr>
          <a:xfrm>
            <a:off x="157979" y="3559797"/>
            <a:ext cx="14545173" cy="7729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east, row=5 and col=8, Hit wall! Back at row=5 and col=7,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south, row=6 and col=7,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north, row=5 and col=7, We came from here! Back at row=6 and col=7,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row=6 and col=8, Hit wall! Back at row=6 and col=7,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row=7 and col=7, Found the Finish!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</p:txBody>
      </p:sp>
      <p:grpSp>
        <p:nvGrpSpPr>
          <p:cNvPr id="1040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1030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31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32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33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34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35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36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37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38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39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50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4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042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043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1049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1045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1048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1046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1047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XS..XbbbX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1050" name="Rounded Rectangle"/>
          <p:cNvSpPr/>
          <p:nvPr/>
        </p:nvSpPr>
        <p:spPr>
          <a:xfrm>
            <a:off x="17320995" y="8176114"/>
            <a:ext cx="340456" cy="454436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051" name="Trying east, row=5 and col=8, Hit wall! Back at row=5 and col=7,…"/>
          <p:cNvSpPr/>
          <p:nvPr/>
        </p:nvSpPr>
        <p:spPr>
          <a:xfrm>
            <a:off x="157979" y="3559797"/>
            <a:ext cx="14545173" cy="7729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east, row=5 and col=8, Hit wall! Back at row=5 and col=7,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south, row=6 and col=7,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north, row=5 and col=7, We came from here! Back at row=6 and col=7,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east, row=6 and col=8, Hit wall! Back at row=6 and col=7,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Trying south, row=7 and col=7, Found the Finish!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</p:txBody>
      </p:sp>
      <p:grpSp>
        <p:nvGrpSpPr>
          <p:cNvPr id="1062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1052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53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54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55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56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57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58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59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60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61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51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6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064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065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1071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1067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1070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1068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1069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XS..XbbbX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1072" name="Rounded Rectangle"/>
          <p:cNvSpPr/>
          <p:nvPr/>
        </p:nvSpPr>
        <p:spPr>
          <a:xfrm>
            <a:off x="17320995" y="7195763"/>
            <a:ext cx="340456" cy="1434787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073" name="Trying east, row=5 and col=8, Hit wall! Back at row=5 and col=7,…"/>
          <p:cNvSpPr/>
          <p:nvPr/>
        </p:nvSpPr>
        <p:spPr>
          <a:xfrm>
            <a:off x="157979" y="3550272"/>
            <a:ext cx="14545173" cy="7729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east, row=5 and col=8, Hit wall! Back at row=5 and col=7,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south, row=6 and col=7, Marking with period (.)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north, row=5 and col=7, We came from here! Back at row=6 and col=7,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east, row=6 and col=8, Hit wall! Back at row=6 and col=7,</a:t>
            </a:r>
          </a:p>
          <a:p>
            <a:pPr marL="476250" indent="-476250" algn="l">
              <a:buSzPct val="75000"/>
              <a:buFont typeface="Helvetica Neue"/>
              <a:buChar char="•"/>
              <a:defRPr sz="3900"/>
            </a:pPr>
            <a:r>
              <a:rPr sz="2925"/>
              <a:t>Trying south, row=7 and col=7, Found the Finish!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The total number of steps: 71!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2925"/>
              <a:t>That seems like a lot of steps to solve such a small maze, but remember, we are going through a methodical process that </a:t>
            </a:r>
            <a:r>
              <a:rPr sz="2925" i="1"/>
              <a:t>must check all paths</a:t>
            </a:r>
            <a:r>
              <a:rPr sz="2925"/>
              <a:t>.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/>
            </a:pPr>
            <a:r>
              <a:rPr sz="2925"/>
              <a:t>(see extra slides for all steps for this maze)</a:t>
            </a:r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  <a:p>
            <a:pPr algn="l">
              <a:defRPr sz="3900" b="1">
                <a:latin typeface="+mn-lt"/>
                <a:ea typeface="+mn-ea"/>
                <a:cs typeface="+mn-cs"/>
                <a:sym typeface="Helvetica Neue"/>
              </a:defRPr>
            </a:pPr>
            <a:endParaRPr sz="2925"/>
          </a:p>
        </p:txBody>
      </p:sp>
      <p:sp>
        <p:nvSpPr>
          <p:cNvPr id="1074" name="Rounded Rectangle"/>
          <p:cNvSpPr/>
          <p:nvPr/>
        </p:nvSpPr>
        <p:spPr>
          <a:xfrm>
            <a:off x="16144973" y="7197099"/>
            <a:ext cx="1189051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075" name="Rounded Rectangle"/>
          <p:cNvSpPr/>
          <p:nvPr/>
        </p:nvSpPr>
        <p:spPr>
          <a:xfrm>
            <a:off x="16120410" y="5069401"/>
            <a:ext cx="340456" cy="2145635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076" name="Rounded Rectangle"/>
          <p:cNvSpPr/>
          <p:nvPr/>
        </p:nvSpPr>
        <p:spPr>
          <a:xfrm>
            <a:off x="15575116" y="5074650"/>
            <a:ext cx="553903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grpSp>
        <p:nvGrpSpPr>
          <p:cNvPr id="1087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1077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78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79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80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81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82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83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84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85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086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52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1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089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090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1096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1092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1095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1093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1094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XS..XbbbX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1097" name="Rounded Rectangle"/>
          <p:cNvSpPr/>
          <p:nvPr/>
        </p:nvSpPr>
        <p:spPr>
          <a:xfrm>
            <a:off x="17320995" y="7195763"/>
            <a:ext cx="340456" cy="1434787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098" name="Our recursive backtracking method for solving mazes must follow the same rules for all recursion:…"/>
          <p:cNvSpPr/>
          <p:nvPr/>
        </p:nvSpPr>
        <p:spPr>
          <a:xfrm>
            <a:off x="106847" y="3418529"/>
            <a:ext cx="14545173" cy="3470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476250" indent="-476250" algn="l">
              <a:buSzPct val="75000"/>
              <a:buFont typeface="Helvetica Neue"/>
              <a:buChar char="•"/>
              <a:defRPr sz="4200"/>
            </a:pPr>
            <a:r>
              <a:rPr sz="3150"/>
              <a:t>Our recursive backtracking method for solving mazes must follow the same rules for all recursion:</a:t>
            </a:r>
          </a:p>
          <a:p>
            <a:pPr algn="l">
              <a:defRPr sz="4200"/>
            </a:pPr>
            <a:r>
              <a:rPr sz="3150"/>
              <a:t>(1) have a case for all valid inputs, </a:t>
            </a:r>
          </a:p>
          <a:p>
            <a:pPr algn="l">
              <a:defRPr sz="4200"/>
            </a:pPr>
            <a:r>
              <a:rPr sz="3150"/>
              <a:t>(2) must have base cases, </a:t>
            </a:r>
          </a:p>
          <a:p>
            <a:pPr algn="l">
              <a:defRPr sz="4200"/>
            </a:pPr>
            <a:r>
              <a:rPr sz="3150"/>
              <a:t>(3) make forward progress towards the base case. </a:t>
            </a:r>
          </a:p>
          <a:p>
            <a:pPr algn="l">
              <a:defRPr sz="4200"/>
            </a:pPr>
            <a:r>
              <a:rPr sz="3150"/>
              <a:t> </a:t>
            </a:r>
          </a:p>
          <a:p>
            <a:pPr algn="l">
              <a:defRPr sz="42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150"/>
              <a:t>Let's start with the base cases. How many are there?</a:t>
            </a:r>
          </a:p>
        </p:txBody>
      </p:sp>
      <p:sp>
        <p:nvSpPr>
          <p:cNvPr id="1099" name="Rounded Rectangle"/>
          <p:cNvSpPr/>
          <p:nvPr/>
        </p:nvSpPr>
        <p:spPr>
          <a:xfrm>
            <a:off x="16144973" y="7197099"/>
            <a:ext cx="1189051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00" name="Rounded Rectangle"/>
          <p:cNvSpPr/>
          <p:nvPr/>
        </p:nvSpPr>
        <p:spPr>
          <a:xfrm>
            <a:off x="16120410" y="5069401"/>
            <a:ext cx="340456" cy="2145635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01" name="Rounded Rectangle"/>
          <p:cNvSpPr/>
          <p:nvPr/>
        </p:nvSpPr>
        <p:spPr>
          <a:xfrm>
            <a:off x="15575116" y="5074650"/>
            <a:ext cx="553903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02" name="If we go out of the bounds of the maze (the grid bounds).…"/>
          <p:cNvSpPr/>
          <p:nvPr/>
        </p:nvSpPr>
        <p:spPr>
          <a:xfrm>
            <a:off x="106847" y="6886202"/>
            <a:ext cx="14545173" cy="4439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342900" indent="-171450" algn="l">
              <a:buClr>
                <a:srgbClr val="000000"/>
              </a:buClr>
              <a:buSzPct val="100000"/>
              <a:buAutoNum type="arabicParenBoth"/>
              <a:defRPr sz="4200"/>
            </a:pPr>
            <a:r>
              <a:rPr sz="3150"/>
              <a:t> If we go out of the bounds of the maze (the grid bounds).</a:t>
            </a:r>
          </a:p>
          <a:p>
            <a:pPr marL="952500" lvl="1" indent="-476250" algn="l">
              <a:buClr>
                <a:srgbClr val="000000"/>
              </a:buClr>
              <a:buSzPct val="75000"/>
              <a:buFont typeface="Helvetica Neue"/>
              <a:buChar char="•"/>
              <a:defRPr sz="4200"/>
            </a:pPr>
            <a:r>
              <a:rPr sz="3150"/>
              <a:t>This actually won't happen for our mazes, because we have surrounded all paths with walls.</a:t>
            </a:r>
          </a:p>
          <a:p>
            <a:pPr marL="342900" indent="-171450" algn="l">
              <a:buClr>
                <a:srgbClr val="000000"/>
              </a:buClr>
              <a:buSzPct val="100000"/>
              <a:buAutoNum type="arabicParenBoth"/>
              <a:defRPr sz="4200"/>
            </a:pPr>
            <a:r>
              <a:rPr sz="3150"/>
              <a:t> If we hit a backtracked position ('b') </a:t>
            </a:r>
          </a:p>
          <a:p>
            <a:pPr marL="647700" lvl="1" indent="-171450" algn="l">
              <a:buClr>
                <a:srgbClr val="000000"/>
              </a:buClr>
              <a:buSzPct val="100000"/>
              <a:buFont typeface="Helvetica Neue"/>
              <a:buChar char="•"/>
              <a:defRPr sz="4200"/>
            </a:pPr>
            <a:r>
              <a:rPr sz="3150"/>
              <a:t>Also won't happen, because once we mark as backtracked, we'll never get there again.</a:t>
            </a:r>
          </a:p>
          <a:p>
            <a:pPr marL="342900" indent="-171450" algn="l">
              <a:buClr>
                <a:srgbClr val="000000"/>
              </a:buClr>
              <a:buSzPct val="100000"/>
              <a:buAutoNum type="arabicParenBoth"/>
              <a:defRPr sz="4200"/>
            </a:pPr>
            <a:r>
              <a:rPr sz="3150"/>
              <a:t> If we hit a wall ('X')</a:t>
            </a:r>
          </a:p>
          <a:p>
            <a:pPr marL="342900" indent="-171450" algn="l">
              <a:buClr>
                <a:srgbClr val="000000"/>
              </a:buClr>
              <a:buSzPct val="100000"/>
              <a:buAutoNum type="arabicParenBoth"/>
              <a:defRPr sz="4200"/>
            </a:pPr>
            <a:r>
              <a:rPr sz="3150"/>
              <a:t> If we hit a position we have seen before ('.')</a:t>
            </a:r>
          </a:p>
          <a:p>
            <a:pPr marL="342900" indent="-171450" algn="l">
              <a:buClr>
                <a:srgbClr val="000000"/>
              </a:buClr>
              <a:buSzPct val="100000"/>
              <a:buAutoNum type="arabicParenBoth"/>
              <a:defRPr sz="4200"/>
            </a:pPr>
            <a:r>
              <a:rPr sz="3150"/>
              <a:t> If we find the finish ('F')</a:t>
            </a:r>
          </a:p>
        </p:txBody>
      </p:sp>
      <p:grpSp>
        <p:nvGrpSpPr>
          <p:cNvPr id="1113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1103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04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05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06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07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08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09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10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11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12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53</a:t>
            </a:fld>
            <a:endParaRPr lang="uk-UA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0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1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1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1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2" grpId="1" build="p" bldLvl="5" animBg="1" advAuto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7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115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116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1122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1118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1121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1119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1120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XS..XbbbX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1123" name="Rounded Rectangle"/>
          <p:cNvSpPr/>
          <p:nvPr/>
        </p:nvSpPr>
        <p:spPr>
          <a:xfrm>
            <a:off x="17320995" y="7195763"/>
            <a:ext cx="340456" cy="1434787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24" name="bool solveMazeRecursive(int row, int col, Grid&lt;int&gt; &amp;maze) {…"/>
          <p:cNvSpPr/>
          <p:nvPr/>
        </p:nvSpPr>
        <p:spPr>
          <a:xfrm>
            <a:off x="226154" y="5261928"/>
            <a:ext cx="13593315" cy="6055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3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bool solveMazeRecursive(int row, int col, Grid&lt;int&gt; &amp;maze) {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endParaRPr sz="2775"/>
          </a:p>
          <a:p>
            <a:pPr lvl="5" indent="857250" algn="l" defTabSz="342900">
              <a:tabLst>
                <a:tab pos="419100" algn="l"/>
              </a:tabLst>
              <a:defRPr sz="3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if (maze[row][col] == 'X') {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    </a:t>
            </a:r>
            <a:r>
              <a:rPr sz="2775">
                <a:solidFill>
                  <a:srgbClr val="0433FF"/>
                </a:solidFill>
              </a:rPr>
              <a:t>return</a:t>
            </a:r>
            <a:r>
              <a:rPr sz="2775"/>
              <a:t> </a:t>
            </a:r>
            <a:r>
              <a:rPr sz="2775">
                <a:solidFill>
                  <a:srgbClr val="0433FF"/>
                </a:solidFill>
              </a:rPr>
              <a:t>false</a:t>
            </a:r>
            <a:r>
              <a:rPr sz="2775"/>
              <a:t>;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}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endParaRPr sz="2775"/>
          </a:p>
          <a:p>
            <a:pPr lvl="5" indent="857250" algn="l" defTabSz="342900">
              <a:tabLst>
                <a:tab pos="419100" algn="l"/>
              </a:tabLst>
              <a:defRPr sz="3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if (maze[row][col] == '.') {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    </a:t>
            </a:r>
            <a:r>
              <a:rPr sz="2775">
                <a:solidFill>
                  <a:srgbClr val="0433FF"/>
                </a:solidFill>
              </a:rPr>
              <a:t>return</a:t>
            </a:r>
            <a:r>
              <a:rPr sz="2775"/>
              <a:t> </a:t>
            </a:r>
            <a:r>
              <a:rPr sz="2775">
                <a:solidFill>
                  <a:srgbClr val="0433FF"/>
                </a:solidFill>
              </a:rPr>
              <a:t>false</a:t>
            </a:r>
            <a:r>
              <a:rPr sz="2775"/>
              <a:t>;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}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endParaRPr sz="2775"/>
          </a:p>
          <a:p>
            <a:pPr lvl="5" indent="857250" algn="l" defTabSz="342900">
              <a:tabLst>
                <a:tab pos="419100" algn="l"/>
              </a:tabLst>
              <a:defRPr sz="3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if (maze[row][col] == 'F') {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    </a:t>
            </a:r>
            <a:r>
              <a:rPr sz="2775">
                <a:solidFill>
                  <a:srgbClr val="0433FF"/>
                </a:solidFill>
              </a:rPr>
              <a:t>return</a:t>
            </a:r>
            <a:r>
              <a:rPr sz="2775"/>
              <a:t> </a:t>
            </a:r>
            <a:r>
              <a:rPr sz="2775">
                <a:solidFill>
                  <a:srgbClr val="0433FF"/>
                </a:solidFill>
              </a:rPr>
              <a:t>true</a:t>
            </a:r>
            <a:r>
              <a:rPr sz="2775"/>
              <a:t>;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}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}</a:t>
            </a:r>
          </a:p>
        </p:txBody>
      </p:sp>
      <p:sp>
        <p:nvSpPr>
          <p:cNvPr id="1125" name="Rounded Rectangle"/>
          <p:cNvSpPr/>
          <p:nvPr/>
        </p:nvSpPr>
        <p:spPr>
          <a:xfrm>
            <a:off x="16144973" y="7197099"/>
            <a:ext cx="1189051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26" name="Rounded Rectangle"/>
          <p:cNvSpPr/>
          <p:nvPr/>
        </p:nvSpPr>
        <p:spPr>
          <a:xfrm>
            <a:off x="16120410" y="5069401"/>
            <a:ext cx="340456" cy="2145635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27" name="Rounded Rectangle"/>
          <p:cNvSpPr/>
          <p:nvPr/>
        </p:nvSpPr>
        <p:spPr>
          <a:xfrm>
            <a:off x="15575116" y="5074650"/>
            <a:ext cx="553903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28" name="Base cases:…"/>
          <p:cNvSpPr/>
          <p:nvPr/>
        </p:nvSpPr>
        <p:spPr>
          <a:xfrm>
            <a:off x="479374" y="3300047"/>
            <a:ext cx="13340190" cy="180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/>
            <a:r>
              <a:rPr sz="3750"/>
              <a:t>Base cases:</a:t>
            </a:r>
          </a:p>
          <a:p>
            <a:pPr algn="l"/>
            <a:r>
              <a:rPr sz="3750"/>
              <a:t>Returning </a:t>
            </a:r>
            <a:r>
              <a:rPr sz="3750" b="1">
                <a:latin typeface="Courier"/>
                <a:ea typeface="Courier"/>
                <a:cs typeface="Courier"/>
                <a:sym typeface="Courier"/>
              </a:rPr>
              <a:t>true</a:t>
            </a:r>
            <a:r>
              <a:rPr sz="3750"/>
              <a:t> means we have solved the maze!</a:t>
            </a:r>
          </a:p>
          <a:p>
            <a:pPr algn="l"/>
            <a:r>
              <a:rPr sz="3750"/>
              <a:t>Returning </a:t>
            </a:r>
            <a:r>
              <a:rPr sz="3750" b="1">
                <a:latin typeface="Courier"/>
                <a:ea typeface="Courier"/>
                <a:cs typeface="Courier"/>
                <a:sym typeface="Courier"/>
              </a:rPr>
              <a:t>false</a:t>
            </a:r>
            <a:r>
              <a:rPr sz="3750"/>
              <a:t> means that this path does not solve the maze.</a:t>
            </a:r>
          </a:p>
        </p:txBody>
      </p:sp>
      <p:grpSp>
        <p:nvGrpSpPr>
          <p:cNvPr id="1139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1129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30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31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32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33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34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35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36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37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38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54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3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141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142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1148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1144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1147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1145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1146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XS..XbbbX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1149" name="Rounded Rectangle"/>
          <p:cNvSpPr/>
          <p:nvPr/>
        </p:nvSpPr>
        <p:spPr>
          <a:xfrm>
            <a:off x="17320995" y="7195763"/>
            <a:ext cx="340456" cy="1434787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50" name="bool solveMazeRecursive(int row, int col, Grid&lt;int&gt; &amp;maze) {…"/>
          <p:cNvSpPr/>
          <p:nvPr/>
        </p:nvSpPr>
        <p:spPr>
          <a:xfrm>
            <a:off x="226154" y="4834888"/>
            <a:ext cx="13593315" cy="6909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3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bool solveMazeRecursive(int row, int col, Grid&lt;int&gt; &amp;maze) {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endParaRPr sz="2775"/>
          </a:p>
          <a:p>
            <a:pPr lvl="5" indent="857250" algn="l" defTabSz="342900">
              <a:tabLst>
                <a:tab pos="419100" algn="l"/>
              </a:tabLst>
              <a:defRPr sz="3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if (maze[row][col] == 'X') {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    </a:t>
            </a:r>
            <a:r>
              <a:rPr sz="2775">
                <a:solidFill>
                  <a:srgbClr val="0433FF"/>
                </a:solidFill>
              </a:rPr>
              <a:t>return</a:t>
            </a:r>
            <a:r>
              <a:rPr sz="2775"/>
              <a:t> </a:t>
            </a:r>
            <a:r>
              <a:rPr sz="2775">
                <a:solidFill>
                  <a:srgbClr val="0433FF"/>
                </a:solidFill>
              </a:rPr>
              <a:t>false</a:t>
            </a:r>
            <a:r>
              <a:rPr sz="2775"/>
              <a:t>;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}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endParaRPr sz="2775"/>
          </a:p>
          <a:p>
            <a:pPr lvl="5" indent="857250" algn="l" defTabSz="342900">
              <a:tabLst>
                <a:tab pos="419100" algn="l"/>
              </a:tabLst>
              <a:defRPr sz="3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if (maze[row][col] == '.') {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    </a:t>
            </a:r>
            <a:r>
              <a:rPr sz="2775">
                <a:solidFill>
                  <a:srgbClr val="0433FF"/>
                </a:solidFill>
              </a:rPr>
              <a:t>return</a:t>
            </a:r>
            <a:r>
              <a:rPr sz="2775"/>
              <a:t> </a:t>
            </a:r>
            <a:r>
              <a:rPr sz="2775">
                <a:solidFill>
                  <a:srgbClr val="0433FF"/>
                </a:solidFill>
              </a:rPr>
              <a:t>false</a:t>
            </a:r>
            <a:r>
              <a:rPr sz="2775"/>
              <a:t>;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}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endParaRPr sz="2775"/>
          </a:p>
          <a:p>
            <a:pPr lvl="5" indent="857250" algn="l" defTabSz="342900">
              <a:tabLst>
                <a:tab pos="419100" algn="l"/>
              </a:tabLst>
              <a:defRPr sz="3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if (maze[row][col] == 'F') {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    </a:t>
            </a:r>
            <a:r>
              <a:rPr sz="2775">
                <a:solidFill>
                  <a:srgbClr val="0433FF"/>
                </a:solidFill>
              </a:rPr>
              <a:t>return</a:t>
            </a:r>
            <a:r>
              <a:rPr sz="2775"/>
              <a:t> </a:t>
            </a:r>
            <a:r>
              <a:rPr sz="2775">
                <a:solidFill>
                  <a:srgbClr val="0433FF"/>
                </a:solidFill>
              </a:rPr>
              <a:t>true</a:t>
            </a:r>
            <a:r>
              <a:rPr sz="2775"/>
              <a:t>;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}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endParaRPr sz="2775"/>
          </a:p>
          <a:p>
            <a:pPr lvl="5" indent="857250" algn="l" defTabSz="342900">
              <a:tabLst>
                <a:tab pos="419100" algn="l"/>
              </a:tabLst>
              <a:defRPr sz="3700" b="1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maze[row][col] = '.';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/>
              <a:t>}</a:t>
            </a:r>
          </a:p>
        </p:txBody>
      </p:sp>
      <p:sp>
        <p:nvSpPr>
          <p:cNvPr id="1151" name="Rounded Rectangle"/>
          <p:cNvSpPr/>
          <p:nvPr/>
        </p:nvSpPr>
        <p:spPr>
          <a:xfrm>
            <a:off x="16144973" y="7197099"/>
            <a:ext cx="1189051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52" name="Rounded Rectangle"/>
          <p:cNvSpPr/>
          <p:nvPr/>
        </p:nvSpPr>
        <p:spPr>
          <a:xfrm>
            <a:off x="16120410" y="5069401"/>
            <a:ext cx="340456" cy="2145635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53" name="Rounded Rectangle"/>
          <p:cNvSpPr/>
          <p:nvPr/>
        </p:nvSpPr>
        <p:spPr>
          <a:xfrm>
            <a:off x="15575116" y="5074650"/>
            <a:ext cx="553903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54" name="Once we take care of our base cases, we'd better mark the position we are at!"/>
          <p:cNvSpPr/>
          <p:nvPr/>
        </p:nvSpPr>
        <p:spPr>
          <a:xfrm>
            <a:off x="462331" y="3179538"/>
            <a:ext cx="13593315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l"/>
          </a:lstStyle>
          <a:p>
            <a:r>
              <a:rPr sz="3750"/>
              <a:t>Once we take care of our base cases, we'd better mark the position we are at!</a:t>
            </a:r>
          </a:p>
        </p:txBody>
      </p:sp>
      <p:grpSp>
        <p:nvGrpSpPr>
          <p:cNvPr id="1165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1155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56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57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58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59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60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61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62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63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64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55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9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167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168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1174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1170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1173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1171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1172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XS..XbbbX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1175" name="Rounded Rectangle"/>
          <p:cNvSpPr/>
          <p:nvPr/>
        </p:nvSpPr>
        <p:spPr>
          <a:xfrm>
            <a:off x="17320995" y="7195763"/>
            <a:ext cx="340456" cy="1434787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76" name="bool solveMazeRecursive(int row, int col, Grid&lt;int&gt; &amp;maze) {…"/>
          <p:cNvSpPr/>
          <p:nvPr/>
        </p:nvSpPr>
        <p:spPr>
          <a:xfrm>
            <a:off x="226154" y="4458364"/>
            <a:ext cx="13593315" cy="6909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3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bool solveMazeRecursive(int row, int col, Grid&lt;int&gt; &amp;maze) {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endParaRPr sz="2775" dirty="0"/>
          </a:p>
          <a:p>
            <a:pPr lvl="5" indent="857250" algn="l" defTabSz="342900">
              <a:tabLst>
                <a:tab pos="419100" algn="l"/>
              </a:tabLst>
              <a:defRPr sz="3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...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endParaRPr sz="2775" dirty="0"/>
          </a:p>
          <a:p>
            <a:pPr lvl="5" indent="857250" algn="l" defTabSz="342900">
              <a:tabLst>
                <a:tab pos="419100" algn="l"/>
              </a:tabLst>
              <a:defRPr sz="3700" b="1"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maze[row][col] = '.';</a:t>
            </a:r>
          </a:p>
          <a:p>
            <a:pPr lvl="5" indent="857250" algn="l" defTabSz="342900">
              <a:tabLst>
                <a:tab pos="419100" algn="l"/>
              </a:tabLst>
              <a:defRPr sz="3700" b="1">
                <a:latin typeface="Menlo"/>
                <a:ea typeface="Menlo"/>
                <a:cs typeface="Menlo"/>
                <a:sym typeface="Menlo"/>
              </a:defRPr>
            </a:pPr>
            <a:endParaRPr sz="2775" dirty="0"/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    </a:t>
            </a:r>
            <a:r>
              <a:rPr sz="2775" dirty="0">
                <a:solidFill>
                  <a:srgbClr val="008F00"/>
                </a:solidFill>
              </a:rPr>
              <a:t>// Recursively call solveMazeRecursive(row,col)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    </a:t>
            </a:r>
            <a:r>
              <a:rPr sz="2775" dirty="0">
                <a:solidFill>
                  <a:srgbClr val="008F00"/>
                </a:solidFill>
              </a:rPr>
              <a:t>// for north, east, south, and west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    </a:t>
            </a:r>
            <a:r>
              <a:rPr sz="2775" dirty="0">
                <a:solidFill>
                  <a:srgbClr val="008F00"/>
                </a:solidFill>
              </a:rPr>
              <a:t>// If one of the positions returns true, then return true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    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    </a:t>
            </a:r>
            <a:r>
              <a:rPr sz="2775" dirty="0">
                <a:solidFill>
                  <a:srgbClr val="008F00"/>
                </a:solidFill>
              </a:rPr>
              <a:t>// north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    </a:t>
            </a:r>
            <a:r>
              <a:rPr sz="2775" dirty="0">
                <a:solidFill>
                  <a:srgbClr val="0433FF"/>
                </a:solidFill>
              </a:rPr>
              <a:t>if</a:t>
            </a:r>
            <a:r>
              <a:rPr sz="2775" dirty="0"/>
              <a:t> (solveMazeRecursive(row-1,col,maze) == </a:t>
            </a:r>
            <a:r>
              <a:rPr sz="2775" dirty="0">
                <a:solidFill>
                  <a:srgbClr val="0433FF"/>
                </a:solidFill>
              </a:rPr>
              <a:t>true</a:t>
            </a:r>
            <a:r>
              <a:rPr sz="2775" dirty="0"/>
              <a:t>) {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        </a:t>
            </a:r>
            <a:r>
              <a:rPr sz="2775" dirty="0">
                <a:solidFill>
                  <a:srgbClr val="0433FF"/>
                </a:solidFill>
              </a:rPr>
              <a:t>return</a:t>
            </a:r>
            <a:r>
              <a:rPr sz="2775" dirty="0"/>
              <a:t> </a:t>
            </a:r>
            <a:r>
              <a:rPr sz="2775" dirty="0">
                <a:solidFill>
                  <a:srgbClr val="0433FF"/>
                </a:solidFill>
              </a:rPr>
              <a:t>true</a:t>
            </a:r>
            <a:r>
              <a:rPr sz="2775" dirty="0"/>
              <a:t>;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    }</a:t>
            </a:r>
          </a:p>
          <a:p>
            <a:pPr lvl="5" indent="857250" algn="l" defTabSz="342900">
              <a:tabLst>
                <a:tab pos="419100" algn="l"/>
              </a:tabLst>
              <a:defRPr sz="3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...</a:t>
            </a:r>
          </a:p>
          <a:p>
            <a:pPr algn="l" defTabSz="342900">
              <a:tabLst>
                <a:tab pos="419100" algn="l"/>
              </a:tabLst>
              <a:defRPr sz="3700">
                <a:latin typeface="Menlo"/>
                <a:ea typeface="Menlo"/>
                <a:cs typeface="Menlo"/>
                <a:sym typeface="Menlo"/>
              </a:defRPr>
            </a:pPr>
            <a:r>
              <a:rPr sz="2775" dirty="0"/>
              <a:t>}</a:t>
            </a:r>
          </a:p>
        </p:txBody>
      </p:sp>
      <p:sp>
        <p:nvSpPr>
          <p:cNvPr id="1177" name="Rounded Rectangle"/>
          <p:cNvSpPr/>
          <p:nvPr/>
        </p:nvSpPr>
        <p:spPr>
          <a:xfrm>
            <a:off x="16144973" y="7197099"/>
            <a:ext cx="1189051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78" name="Rounded Rectangle"/>
          <p:cNvSpPr/>
          <p:nvPr/>
        </p:nvSpPr>
        <p:spPr>
          <a:xfrm>
            <a:off x="16120410" y="5069401"/>
            <a:ext cx="340456" cy="2145635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79" name="Rounded Rectangle"/>
          <p:cNvSpPr/>
          <p:nvPr/>
        </p:nvSpPr>
        <p:spPr>
          <a:xfrm>
            <a:off x="15575116" y="5074650"/>
            <a:ext cx="553903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180" name="Now we can recurse -- we have to check all directions!"/>
          <p:cNvSpPr/>
          <p:nvPr/>
        </p:nvSpPr>
        <p:spPr>
          <a:xfrm>
            <a:off x="462331" y="3468077"/>
            <a:ext cx="13593315" cy="65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l"/>
          </a:lstStyle>
          <a:p>
            <a:r>
              <a:rPr sz="3750" dirty="0"/>
              <a:t>Now we can recurse -- we have to check all directions!</a:t>
            </a:r>
          </a:p>
        </p:txBody>
      </p:sp>
      <p:grpSp>
        <p:nvGrpSpPr>
          <p:cNvPr id="1191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1181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82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83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84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85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86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87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88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89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190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56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5" name="Maze Solv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193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194" name="Maze Solv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Maze Solving</a:t>
              </a:r>
            </a:p>
          </p:txBody>
        </p:sp>
      </p:grpSp>
      <p:grpSp>
        <p:nvGrpSpPr>
          <p:cNvPr id="1200" name="Group"/>
          <p:cNvGrpSpPr/>
          <p:nvPr/>
        </p:nvGrpSpPr>
        <p:grpSpPr>
          <a:xfrm>
            <a:off x="14729555" y="3757149"/>
            <a:ext cx="3655099" cy="5583932"/>
            <a:chOff x="0" y="0"/>
            <a:chExt cx="4873463" cy="7445242"/>
          </a:xfrm>
        </p:grpSpPr>
        <p:sp>
          <p:nvSpPr>
            <p:cNvPr id="1196" name="012345678…"/>
            <p:cNvSpPr/>
            <p:nvPr/>
          </p:nvSpPr>
          <p:spPr>
            <a:xfrm>
              <a:off x="0" y="0"/>
              <a:ext cx="4873463" cy="73045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/>
            <a:p>
              <a:pPr lvl="1" indent="171450" algn="l" defTabSz="342900">
                <a:lnSpc>
                  <a:spcPct val="90000"/>
                </a:lnSpc>
                <a:spcBef>
                  <a:spcPts val="900"/>
                </a:spcBef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 012345678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0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1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2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3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4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5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6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7</a:t>
              </a:r>
            </a:p>
            <a:p>
              <a:pPr algn="l" defTabSz="342900">
                <a:lnSpc>
                  <a:spcPct val="90000"/>
                </a:lnSpc>
                <a:tabLst>
                  <a:tab pos="247650" algn="l"/>
                </a:tabLst>
                <a:defRPr sz="5200">
                  <a:latin typeface="Lucida Sans Typewriter"/>
                  <a:ea typeface="Lucida Sans Typewriter"/>
                  <a:cs typeface="Lucida Sans Typewriter"/>
                  <a:sym typeface="Lucida Sans Typewriter"/>
                </a:defRPr>
              </a:pPr>
              <a:r>
                <a:rPr sz="3900"/>
                <a:t>8</a:t>
              </a:r>
            </a:p>
          </p:txBody>
        </p:sp>
        <p:grpSp>
          <p:nvGrpSpPr>
            <p:cNvPr id="1199" name="XXXXXXXXX…"/>
            <p:cNvGrpSpPr/>
            <p:nvPr/>
          </p:nvGrpSpPr>
          <p:grpSpPr>
            <a:xfrm>
              <a:off x="618926" y="860876"/>
              <a:ext cx="3838810" cy="6584366"/>
              <a:chOff x="0" y="0"/>
              <a:chExt cx="3838808" cy="6584364"/>
            </a:xfrm>
          </p:grpSpPr>
          <p:sp>
            <p:nvSpPr>
              <p:cNvPr id="1197" name="Rectangle"/>
              <p:cNvSpPr/>
              <p:nvPr/>
            </p:nvSpPr>
            <p:spPr>
              <a:xfrm>
                <a:off x="0" y="0"/>
                <a:ext cx="3838808" cy="6547188"/>
              </a:xfrm>
              <a:prstGeom prst="rect">
                <a:avLst/>
              </a:prstGeom>
              <a:noFill/>
              <a:ln w="76200" cap="flat">
                <a:solidFill>
                  <a:srgbClr val="515151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t">
                <a:no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endParaRPr sz="3900"/>
              </a:p>
            </p:txBody>
          </p:sp>
          <p:sp>
            <p:nvSpPr>
              <p:cNvPr id="1198" name="XXXXXXXXX…"/>
              <p:cNvSpPr/>
              <p:nvPr/>
            </p:nvSpPr>
            <p:spPr>
              <a:xfrm>
                <a:off x="0" y="0"/>
                <a:ext cx="3838808" cy="65843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XS..XbbbX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X.XbXbX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X.XXXbX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X.....X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XXXXX.X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      FX</a:t>
                </a:r>
              </a:p>
              <a:p>
                <a:pPr algn="l" defTabSz="342900">
                  <a:lnSpc>
                    <a:spcPct val="90000"/>
                  </a:lnSpc>
                  <a:tabLst>
                    <a:tab pos="247650" algn="l"/>
                  </a:tabLst>
                  <a:defRPr sz="5200">
                    <a:latin typeface="Lucida Sans Typewriter"/>
                    <a:ea typeface="Lucida Sans Typewriter"/>
                    <a:cs typeface="Lucida Sans Typewriter"/>
                    <a:sym typeface="Lucida Sans Typewriter"/>
                  </a:defRPr>
                </a:pPr>
                <a:r>
                  <a:rPr sz="3900"/>
                  <a:t>XXXXXXXXX</a:t>
                </a:r>
              </a:p>
            </p:txBody>
          </p:sp>
        </p:grpSp>
      </p:grpSp>
      <p:sp>
        <p:nvSpPr>
          <p:cNvPr id="1201" name="Rounded Rectangle"/>
          <p:cNvSpPr/>
          <p:nvPr/>
        </p:nvSpPr>
        <p:spPr>
          <a:xfrm>
            <a:off x="17320995" y="7195763"/>
            <a:ext cx="340456" cy="1434787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202" name="bool solveMazeRecursive(int row, int col, Grid&lt;int&gt; &amp;maze) {…"/>
          <p:cNvSpPr/>
          <p:nvPr/>
        </p:nvSpPr>
        <p:spPr>
          <a:xfrm>
            <a:off x="635204" y="3690847"/>
            <a:ext cx="13593317" cy="8444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29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bool solveMazeRecursive(int row, int col, Grid&lt;int&gt; &amp;maze) {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      ...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  <a:r>
              <a:rPr sz="2175">
                <a:solidFill>
                  <a:srgbClr val="008F00"/>
                </a:solidFill>
              </a:rPr>
              <a:t>// north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  <a:r>
              <a:rPr sz="2175">
                <a:solidFill>
                  <a:srgbClr val="0433FF"/>
                </a:solidFill>
              </a:rPr>
              <a:t>if</a:t>
            </a:r>
            <a:r>
              <a:rPr sz="2175"/>
              <a:t> (solveMazeRecursive(row-1,col,maze) == </a:t>
            </a:r>
            <a:r>
              <a:rPr sz="2175">
                <a:solidFill>
                  <a:srgbClr val="0433FF"/>
                </a:solidFill>
              </a:rPr>
              <a:t>true</a:t>
            </a:r>
            <a:r>
              <a:rPr sz="2175"/>
              <a:t>) {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    </a:t>
            </a:r>
            <a:r>
              <a:rPr sz="2175">
                <a:solidFill>
                  <a:srgbClr val="0433FF"/>
                </a:solidFill>
              </a:rPr>
              <a:t>return</a:t>
            </a:r>
            <a:r>
              <a:rPr sz="2175"/>
              <a:t> </a:t>
            </a:r>
            <a:r>
              <a:rPr sz="2175">
                <a:solidFill>
                  <a:srgbClr val="0433FF"/>
                </a:solidFill>
              </a:rPr>
              <a:t>true</a:t>
            </a:r>
            <a:r>
              <a:rPr sz="2175"/>
              <a:t>;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}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  <a:r>
              <a:rPr sz="2175">
                <a:solidFill>
                  <a:srgbClr val="008F00"/>
                </a:solidFill>
              </a:rPr>
              <a:t>// east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  <a:r>
              <a:rPr sz="2175">
                <a:solidFill>
                  <a:srgbClr val="0433FF"/>
                </a:solidFill>
              </a:rPr>
              <a:t>if</a:t>
            </a:r>
            <a:r>
              <a:rPr sz="2175"/>
              <a:t> (solveMazeRecursive(row,col+1,maze) == </a:t>
            </a:r>
            <a:r>
              <a:rPr sz="2175">
                <a:solidFill>
                  <a:srgbClr val="0433FF"/>
                </a:solidFill>
              </a:rPr>
              <a:t>true</a:t>
            </a:r>
            <a:r>
              <a:rPr sz="2175"/>
              <a:t>) {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    </a:t>
            </a:r>
            <a:r>
              <a:rPr sz="2175">
                <a:solidFill>
                  <a:srgbClr val="0433FF"/>
                </a:solidFill>
              </a:rPr>
              <a:t>return</a:t>
            </a:r>
            <a:r>
              <a:rPr sz="2175"/>
              <a:t> </a:t>
            </a:r>
            <a:r>
              <a:rPr sz="2175">
                <a:solidFill>
                  <a:srgbClr val="0433FF"/>
                </a:solidFill>
              </a:rPr>
              <a:t>true</a:t>
            </a:r>
            <a:r>
              <a:rPr sz="2175"/>
              <a:t>;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}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  <a:r>
              <a:rPr sz="2175">
                <a:solidFill>
                  <a:srgbClr val="008F00"/>
                </a:solidFill>
              </a:rPr>
              <a:t>// south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  <a:r>
              <a:rPr sz="2175">
                <a:solidFill>
                  <a:srgbClr val="0433FF"/>
                </a:solidFill>
              </a:rPr>
              <a:t>if</a:t>
            </a:r>
            <a:r>
              <a:rPr sz="2175"/>
              <a:t> (solveMazeRecursive(row+1,col,maze) == </a:t>
            </a:r>
            <a:r>
              <a:rPr sz="2175">
                <a:solidFill>
                  <a:srgbClr val="0433FF"/>
                </a:solidFill>
              </a:rPr>
              <a:t>true</a:t>
            </a:r>
            <a:r>
              <a:rPr sz="2175"/>
              <a:t>) {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    </a:t>
            </a:r>
            <a:r>
              <a:rPr sz="2175">
                <a:solidFill>
                  <a:srgbClr val="0433FF"/>
                </a:solidFill>
              </a:rPr>
              <a:t>return</a:t>
            </a:r>
            <a:r>
              <a:rPr sz="2175"/>
              <a:t> </a:t>
            </a:r>
            <a:r>
              <a:rPr sz="2175">
                <a:solidFill>
                  <a:srgbClr val="0433FF"/>
                </a:solidFill>
              </a:rPr>
              <a:t>true</a:t>
            </a:r>
            <a:r>
              <a:rPr sz="2175"/>
              <a:t>;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}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  <a:r>
              <a:rPr sz="2175">
                <a:solidFill>
                  <a:srgbClr val="008F00"/>
                </a:solidFill>
              </a:rPr>
              <a:t>// west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  <a:r>
              <a:rPr sz="2175">
                <a:solidFill>
                  <a:srgbClr val="0433FF"/>
                </a:solidFill>
              </a:rPr>
              <a:t>if</a:t>
            </a:r>
            <a:r>
              <a:rPr sz="2175"/>
              <a:t> (solveMazeRecursive(row,col-1,maze) == </a:t>
            </a:r>
            <a:r>
              <a:rPr sz="2175">
                <a:solidFill>
                  <a:srgbClr val="0433FF"/>
                </a:solidFill>
              </a:rPr>
              <a:t>true</a:t>
            </a:r>
            <a:r>
              <a:rPr sz="2175"/>
              <a:t>) {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    </a:t>
            </a:r>
            <a:r>
              <a:rPr sz="2175">
                <a:solidFill>
                  <a:srgbClr val="0433FF"/>
                </a:solidFill>
              </a:rPr>
              <a:t>return</a:t>
            </a:r>
            <a:r>
              <a:rPr sz="2175"/>
              <a:t> </a:t>
            </a:r>
            <a:r>
              <a:rPr sz="2175">
                <a:solidFill>
                  <a:srgbClr val="0433FF"/>
                </a:solidFill>
              </a:rPr>
              <a:t>true</a:t>
            </a:r>
            <a:r>
              <a:rPr sz="2175"/>
              <a:t>;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}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maze[row][col] = 'b';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    </a:t>
            </a:r>
            <a:r>
              <a:rPr sz="2175">
                <a:solidFill>
                  <a:srgbClr val="0433FF"/>
                </a:solidFill>
              </a:rPr>
              <a:t>return</a:t>
            </a:r>
            <a:r>
              <a:rPr sz="2175"/>
              <a:t> </a:t>
            </a:r>
            <a:r>
              <a:rPr sz="2175">
                <a:solidFill>
                  <a:srgbClr val="0433FF"/>
                </a:solidFill>
              </a:rPr>
              <a:t>false</a:t>
            </a:r>
            <a:r>
              <a:rPr sz="2175"/>
              <a:t>;</a:t>
            </a:r>
          </a:p>
          <a:p>
            <a:pPr algn="l" defTabSz="342900">
              <a:tabLst>
                <a:tab pos="419100" algn="l"/>
              </a:tabLst>
              <a:defRPr sz="2900">
                <a:latin typeface="Menlo"/>
                <a:ea typeface="Menlo"/>
                <a:cs typeface="Menlo"/>
                <a:sym typeface="Menlo"/>
              </a:defRPr>
            </a:pPr>
            <a:r>
              <a:rPr sz="2175"/>
              <a:t>}</a:t>
            </a:r>
          </a:p>
        </p:txBody>
      </p:sp>
      <p:sp>
        <p:nvSpPr>
          <p:cNvPr id="1203" name="Rounded Rectangle"/>
          <p:cNvSpPr/>
          <p:nvPr/>
        </p:nvSpPr>
        <p:spPr>
          <a:xfrm>
            <a:off x="16144973" y="7197099"/>
            <a:ext cx="1189051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204" name="Rounded Rectangle"/>
          <p:cNvSpPr/>
          <p:nvPr/>
        </p:nvSpPr>
        <p:spPr>
          <a:xfrm>
            <a:off x="16120410" y="5069401"/>
            <a:ext cx="340456" cy="2145635"/>
          </a:xfrm>
          <a:prstGeom prst="roundRect">
            <a:avLst>
              <a:gd name="adj" fmla="val 20342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205" name="Rounded Rectangle"/>
          <p:cNvSpPr/>
          <p:nvPr/>
        </p:nvSpPr>
        <p:spPr>
          <a:xfrm>
            <a:off x="15575116" y="5074650"/>
            <a:ext cx="553903" cy="454436"/>
          </a:xfrm>
          <a:prstGeom prst="roundRect">
            <a:avLst>
              <a:gd name="adj" fmla="val 15239"/>
            </a:avLst>
          </a:prstGeom>
          <a:solidFill>
            <a:srgbClr val="7F0325">
              <a:alpha val="2708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206" name="All four recursions. If all four return, we have to backtrack!"/>
          <p:cNvSpPr/>
          <p:nvPr/>
        </p:nvSpPr>
        <p:spPr>
          <a:xfrm>
            <a:off x="462331" y="3072367"/>
            <a:ext cx="13593315" cy="65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algn="l"/>
          </a:lstStyle>
          <a:p>
            <a:r>
              <a:rPr sz="3750"/>
              <a:t>All four recursions. If all four return, we have to backtrack!</a:t>
            </a:r>
          </a:p>
        </p:txBody>
      </p:sp>
      <p:grpSp>
        <p:nvGrpSpPr>
          <p:cNvPr id="1217" name="Group"/>
          <p:cNvGrpSpPr/>
          <p:nvPr/>
        </p:nvGrpSpPr>
        <p:grpSpPr>
          <a:xfrm>
            <a:off x="15258009" y="4503591"/>
            <a:ext cx="2702582" cy="4702667"/>
            <a:chOff x="0" y="0"/>
            <a:chExt cx="3603441" cy="6270222"/>
          </a:xfrm>
        </p:grpSpPr>
        <p:sp>
          <p:nvSpPr>
            <p:cNvPr id="1207" name="Rectangle"/>
            <p:cNvSpPr/>
            <p:nvPr/>
          </p:nvSpPr>
          <p:spPr>
            <a:xfrm>
              <a:off x="2766" y="0"/>
              <a:ext cx="359509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208" name="Rectangle"/>
            <p:cNvSpPr/>
            <p:nvPr/>
          </p:nvSpPr>
          <p:spPr>
            <a:xfrm>
              <a:off x="557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209" name="Rectangle"/>
            <p:cNvSpPr/>
            <p:nvPr/>
          </p:nvSpPr>
          <p:spPr>
            <a:xfrm>
              <a:off x="1487" y="5580367"/>
              <a:ext cx="3600633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210" name="Rectangle"/>
            <p:cNvSpPr/>
            <p:nvPr/>
          </p:nvSpPr>
          <p:spPr>
            <a:xfrm>
              <a:off x="3195148" y="529385"/>
              <a:ext cx="408294" cy="5663073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211" name="Rectangle"/>
            <p:cNvSpPr/>
            <p:nvPr/>
          </p:nvSpPr>
          <p:spPr>
            <a:xfrm>
              <a:off x="-1" y="1345395"/>
              <a:ext cx="1218791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212" name="Rectangle"/>
            <p:cNvSpPr/>
            <p:nvPr/>
          </p:nvSpPr>
          <p:spPr>
            <a:xfrm>
              <a:off x="808814" y="4163044"/>
              <a:ext cx="2016177" cy="689856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213" name="Rectangle"/>
            <p:cNvSpPr/>
            <p:nvPr/>
          </p:nvSpPr>
          <p:spPr>
            <a:xfrm>
              <a:off x="1606256" y="2807730"/>
              <a:ext cx="1195830" cy="689857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214" name="Rectangle"/>
            <p:cNvSpPr/>
            <p:nvPr/>
          </p:nvSpPr>
          <p:spPr>
            <a:xfrm>
              <a:off x="1596167" y="529385"/>
              <a:ext cx="408295" cy="2968201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215" name="Rectangle"/>
            <p:cNvSpPr/>
            <p:nvPr/>
          </p:nvSpPr>
          <p:spPr>
            <a:xfrm>
              <a:off x="2393792" y="1414631"/>
              <a:ext cx="408295" cy="1676180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  <p:sp>
          <p:nvSpPr>
            <p:cNvPr id="1216" name="Rectangle"/>
            <p:cNvSpPr/>
            <p:nvPr/>
          </p:nvSpPr>
          <p:spPr>
            <a:xfrm>
              <a:off x="808318" y="1831324"/>
              <a:ext cx="408294" cy="2505465"/>
            </a:xfrm>
            <a:prstGeom prst="rect">
              <a:avLst/>
            </a:prstGeom>
            <a:solidFill>
              <a:srgbClr val="325E6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750"/>
            </a:p>
          </p:txBody>
        </p:sp>
      </p:grp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57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1" name="Clumsy Thumbsy: Find All Solutions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219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220" name="Clumsy Thumbsy: Find All Solutions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 dirty="0"/>
                <a:t>Clumsy Thumbsy: Find All Solutions</a:t>
              </a:r>
            </a:p>
          </p:txBody>
        </p:sp>
      </p:grpSp>
      <p:sp>
        <p:nvSpPr>
          <p:cNvPr id="1222" name="You want to write a program that will autocorrect words.…"/>
          <p:cNvSpPr/>
          <p:nvPr/>
        </p:nvSpPr>
        <p:spPr>
          <a:xfrm>
            <a:off x="670217" y="3507019"/>
            <a:ext cx="16947566" cy="7348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 sz="7000"/>
            </a:pPr>
            <a:r>
              <a:rPr sz="5250" dirty="0"/>
              <a:t>You want to write a program that will autocorrect words.</a:t>
            </a:r>
          </a:p>
          <a:p>
            <a:pPr algn="l">
              <a:defRPr sz="7000"/>
            </a:pPr>
            <a:endParaRPr sz="5250" dirty="0"/>
          </a:p>
          <a:p>
            <a:pPr algn="l">
              <a:defRPr sz="7000"/>
            </a:pPr>
            <a:r>
              <a:rPr sz="5250" dirty="0"/>
              <a:t>Given a string that represents a single (potentially misspelled) word, a lexicon of English words, a map that </a:t>
            </a:r>
            <a:r>
              <a:rPr sz="5250" dirty="0">
                <a:solidFill>
                  <a:srgbClr val="FF0000"/>
                </a:solidFill>
              </a:rPr>
              <a:t>maps from a character to a string </a:t>
            </a:r>
            <a:r>
              <a:rPr sz="5250" dirty="0"/>
              <a:t>of the characters near it on a keyboard, and an admissible number of errors, find the Set of all potential intended words. </a:t>
            </a:r>
          </a:p>
          <a:p>
            <a:pPr algn="l">
              <a:defRPr sz="7000"/>
            </a:pPr>
            <a:endParaRPr sz="5250" dirty="0"/>
          </a:p>
          <a:p>
            <a:pPr algn="l">
              <a:defRPr sz="7000"/>
            </a:pPr>
            <a:endParaRPr sz="5250" dirty="0"/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58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6" name="Clumsy Thumbsy: Find All Solutions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224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225" name="Clumsy Thumbsy: Find All Solutions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 dirty="0"/>
                <a:t>Clumsy </a:t>
              </a:r>
              <a:r>
                <a:rPr sz="5850" dirty="0" err="1"/>
                <a:t>Thumbsy</a:t>
              </a:r>
              <a:r>
                <a:rPr sz="5850" dirty="0"/>
                <a:t>: Find All Solutions</a:t>
              </a:r>
            </a:p>
          </p:txBody>
        </p:sp>
      </p:grpSp>
      <p:sp>
        <p:nvSpPr>
          <p:cNvPr id="1227" name="Set&lt;string&gt; autocorrect(string word,…"/>
          <p:cNvSpPr/>
          <p:nvPr/>
        </p:nvSpPr>
        <p:spPr>
          <a:xfrm>
            <a:off x="670217" y="4392200"/>
            <a:ext cx="16947566" cy="2154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Set&lt;string&gt; autocorrect(string word,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Map&lt;</a:t>
            </a:r>
            <a:r>
              <a:rPr sz="3375">
                <a:solidFill>
                  <a:srgbClr val="0433FF"/>
                </a:solidFill>
              </a:rPr>
              <a:t>char</a:t>
            </a:r>
            <a:r>
              <a:rPr sz="3375"/>
              <a:t>, string&gt; &amp; nearLetters,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Lexicon &amp; dictionary, 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</a:t>
            </a:r>
            <a:r>
              <a:rPr sz="3375">
                <a:solidFill>
                  <a:srgbClr val="0433FF"/>
                </a:solidFill>
              </a:rPr>
              <a:t>int</a:t>
            </a:r>
            <a:r>
              <a:rPr sz="3375"/>
              <a:t> maxTypos)</a:t>
            </a:r>
          </a:p>
        </p:txBody>
      </p:sp>
      <p:sp>
        <p:nvSpPr>
          <p:cNvPr id="1228" name="Prototype (note the whitespace -- no need to have this be a giant line!)"/>
          <p:cNvSpPr/>
          <p:nvPr/>
        </p:nvSpPr>
        <p:spPr>
          <a:xfrm>
            <a:off x="389199" y="3324649"/>
            <a:ext cx="17509602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6000"/>
            </a:lvl1pPr>
          </a:lstStyle>
          <a:p>
            <a:r>
              <a:rPr sz="4500"/>
              <a:t>Prototype (note the whitespace -- no need to have this be a giant line!)</a:t>
            </a:r>
          </a:p>
        </p:txBody>
      </p:sp>
      <p:sp>
        <p:nvSpPr>
          <p:cNvPr id="1229" name="First, we have to think of how we will solve this..."/>
          <p:cNvSpPr/>
          <p:nvPr/>
        </p:nvSpPr>
        <p:spPr>
          <a:xfrm>
            <a:off x="3096673" y="7149569"/>
            <a:ext cx="12094658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6000"/>
            </a:lvl1pPr>
          </a:lstStyle>
          <a:p>
            <a:r>
              <a:rPr sz="4500"/>
              <a:t>First, we have to think of how we will solve this...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59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Partitionable: determine whether a solution exists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76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77" name="Partitionable: determine whether a solution exists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Partitionable: determine whether a solution exists</a:t>
              </a:r>
            </a:p>
          </p:txBody>
        </p:sp>
      </p:grpSp>
      <p:sp>
        <p:nvSpPr>
          <p:cNvPr id="179" name="bool partitionable(Vector&lt;int&gt;&amp; nums) {…"/>
          <p:cNvSpPr/>
          <p:nvPr/>
        </p:nvSpPr>
        <p:spPr>
          <a:xfrm>
            <a:off x="379697" y="2943282"/>
            <a:ext cx="17528606" cy="180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algn="l" defTabSz="342900">
              <a:tabLst>
                <a:tab pos="419100" algn="l"/>
              </a:tabLst>
              <a:defRPr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bool partitionable(Vector&lt;int&gt;&amp; nums) {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</a:t>
            </a:r>
            <a:r>
              <a:rPr sz="3750">
                <a:solidFill>
                  <a:srgbClr val="0433FF"/>
                </a:solidFill>
              </a:rPr>
              <a:t>return</a:t>
            </a:r>
            <a:r>
              <a:rPr sz="3750"/>
              <a:t> partitionable(nums, 0, 0); </a:t>
            </a:r>
            <a:r>
              <a:rPr sz="3750">
                <a:solidFill>
                  <a:srgbClr val="008F00"/>
                </a:solidFill>
              </a:rPr>
              <a:t>// no sums yet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}</a:t>
            </a:r>
          </a:p>
        </p:txBody>
      </p:sp>
      <p:sp>
        <p:nvSpPr>
          <p:cNvPr id="180" name="bool partitionable(Vector&lt;int&gt;&amp; rest, int sum1, int sum2) {…"/>
          <p:cNvSpPr/>
          <p:nvPr/>
        </p:nvSpPr>
        <p:spPr>
          <a:xfrm>
            <a:off x="379697" y="5148402"/>
            <a:ext cx="17528606" cy="7001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algn="l" defTabSz="342900">
              <a:tabLst>
                <a:tab pos="419100" algn="l"/>
              </a:tabLst>
              <a:defRPr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bool partitionable(Vector&lt;int&gt;&amp; rest, int sum1, int sum2) {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endParaRPr sz="3750"/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endParaRPr sz="3750"/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endParaRPr sz="3750"/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endParaRPr sz="3750"/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endParaRPr sz="3750"/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endParaRPr sz="3750"/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endParaRPr sz="3750"/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endParaRPr sz="3750"/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endParaRPr sz="3750"/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}</a:t>
            </a:r>
          </a:p>
        </p:txBody>
      </p:sp>
      <p:pic>
        <p:nvPicPr>
          <p:cNvPr id="8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15203" y="7215452"/>
            <a:ext cx="6057594" cy="53318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6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3" name="Clumsy Thumbsy: Find All Solutions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231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232" name="Clumsy Thumbsy: Find All Solutions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Clumsy Thumbsy: Find All Solutions</a:t>
              </a:r>
            </a:p>
          </p:txBody>
        </p:sp>
      </p:grpSp>
      <p:sp>
        <p:nvSpPr>
          <p:cNvPr id="1234" name="Set&lt;string&gt; autocorrect(string word,…"/>
          <p:cNvSpPr/>
          <p:nvPr/>
        </p:nvSpPr>
        <p:spPr>
          <a:xfrm>
            <a:off x="670217" y="4392200"/>
            <a:ext cx="16947566" cy="2154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Set&lt;string&gt; autocorrect(string word,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Map&lt;</a:t>
            </a:r>
            <a:r>
              <a:rPr sz="3375">
                <a:solidFill>
                  <a:srgbClr val="0433FF"/>
                </a:solidFill>
              </a:rPr>
              <a:t>char</a:t>
            </a:r>
            <a:r>
              <a:rPr sz="3375"/>
              <a:t>, string&gt; &amp; nearLetters,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Lexicon &amp; dictionary, 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</a:t>
            </a:r>
            <a:r>
              <a:rPr sz="3375">
                <a:solidFill>
                  <a:srgbClr val="0433FF"/>
                </a:solidFill>
              </a:rPr>
              <a:t>int</a:t>
            </a:r>
            <a:r>
              <a:rPr sz="3375"/>
              <a:t> maxTypos)</a:t>
            </a:r>
          </a:p>
        </p:txBody>
      </p:sp>
      <p:sp>
        <p:nvSpPr>
          <p:cNvPr id="1235" name="Prototype (note the whitespace -- no need to have this be a giant line!)"/>
          <p:cNvSpPr/>
          <p:nvPr/>
        </p:nvSpPr>
        <p:spPr>
          <a:xfrm>
            <a:off x="389199" y="3324649"/>
            <a:ext cx="17509602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6000"/>
            </a:lvl1pPr>
          </a:lstStyle>
          <a:p>
            <a:r>
              <a:rPr sz="4500"/>
              <a:t>Prototype (note the whitespace -- no need to have this be a giant line!)</a:t>
            </a:r>
          </a:p>
        </p:txBody>
      </p:sp>
      <p:sp>
        <p:nvSpPr>
          <p:cNvPr id="1236" name="Definition: &quot;maxTypos&quot; : how many letters we can have incorrect"/>
          <p:cNvSpPr/>
          <p:nvPr/>
        </p:nvSpPr>
        <p:spPr>
          <a:xfrm>
            <a:off x="2731189" y="7079839"/>
            <a:ext cx="12825627" cy="630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4800"/>
            </a:lvl1pPr>
          </a:lstStyle>
          <a:p>
            <a:r>
              <a:rPr sz="3600"/>
              <a:t>Definition: "maxTypos" : how many letters we can have incorrect</a:t>
            </a:r>
          </a:p>
        </p:txBody>
      </p:sp>
      <p:sp>
        <p:nvSpPr>
          <p:cNvPr id="1237" name="Idea:…"/>
          <p:cNvSpPr/>
          <p:nvPr/>
        </p:nvSpPr>
        <p:spPr>
          <a:xfrm>
            <a:off x="422071" y="8086069"/>
            <a:ext cx="16947566" cy="34009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algn="l">
              <a:defRPr sz="4800"/>
            </a:pPr>
            <a:r>
              <a:rPr sz="3600"/>
              <a:t>Idea: </a:t>
            </a:r>
          </a:p>
          <a:p>
            <a:pPr marL="571500" indent="-571500" algn="l">
              <a:buSzPct val="75000"/>
              <a:buFont typeface="Helvetica Neue"/>
              <a:buChar char="•"/>
              <a:defRPr sz="4800"/>
            </a:pPr>
            <a:r>
              <a:rPr sz="3600"/>
              <a:t>Build up new potential words one character at a time until we have a word (or not).</a:t>
            </a:r>
          </a:p>
          <a:p>
            <a:pPr marL="571500" indent="-571500" algn="l">
              <a:buSzPct val="75000"/>
              <a:buFont typeface="Helvetica Neue"/>
              <a:buChar char="•"/>
              <a:defRPr sz="4800"/>
            </a:pPr>
            <a:r>
              <a:rPr sz="3600"/>
              <a:t>Replace all letters with their near-letters.</a:t>
            </a:r>
          </a:p>
          <a:p>
            <a:pPr marL="571500" indent="-571500" algn="l">
              <a:buSzPct val="75000"/>
              <a:buFont typeface="Helvetica Neue"/>
              <a:buChar char="•"/>
              <a:defRPr sz="4800"/>
            </a:pPr>
            <a:r>
              <a:rPr sz="3600"/>
              <a:t>Can also choose not to replace a letter!</a:t>
            </a:r>
          </a:p>
          <a:p>
            <a:pPr marL="571500" indent="-571500" algn="l">
              <a:buSzPct val="75000"/>
              <a:buFont typeface="Helvetica Neue"/>
              <a:buChar char="•"/>
              <a:defRPr sz="4800"/>
            </a:pPr>
            <a:r>
              <a:rPr sz="3600"/>
              <a:t>Base cases: if we have exhausted our max typos, or if the prefix of the word is not in the dictionary, or if we have built up to a word and it is in the dictionary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60</a:t>
            </a:fld>
            <a:endParaRPr lang="uk-UA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7" grpId="1" animBg="1" advAuto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1" name="Clumsy Thumbsy: Find All Solutions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239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240" name="Clumsy Thumbsy: Find All Solutions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Clumsy Thumbsy: Find All Solutions</a:t>
              </a:r>
            </a:p>
          </p:txBody>
        </p:sp>
      </p:grpSp>
      <p:sp>
        <p:nvSpPr>
          <p:cNvPr id="1242" name="Set&lt;string&gt; autocorrect(string word,…"/>
          <p:cNvSpPr/>
          <p:nvPr/>
        </p:nvSpPr>
        <p:spPr>
          <a:xfrm>
            <a:off x="670217" y="4392200"/>
            <a:ext cx="16947566" cy="2154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Set&lt;string&gt; autocorrect(string word,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Map&lt;</a:t>
            </a:r>
            <a:r>
              <a:rPr sz="3375">
                <a:solidFill>
                  <a:srgbClr val="0433FF"/>
                </a:solidFill>
              </a:rPr>
              <a:t>char</a:t>
            </a:r>
            <a:r>
              <a:rPr sz="3375"/>
              <a:t>, string&gt; &amp; nearLetters,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Lexicon &amp; dictionary, 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</a:t>
            </a:r>
            <a:r>
              <a:rPr sz="3375">
                <a:solidFill>
                  <a:srgbClr val="0433FF"/>
                </a:solidFill>
              </a:rPr>
              <a:t>int</a:t>
            </a:r>
            <a:r>
              <a:rPr sz="3375"/>
              <a:t> maxTypos)</a:t>
            </a:r>
          </a:p>
        </p:txBody>
      </p:sp>
      <p:sp>
        <p:nvSpPr>
          <p:cNvPr id="1243" name="Prototype (note the whitespace -- no need to have this be a giant line!)"/>
          <p:cNvSpPr/>
          <p:nvPr/>
        </p:nvSpPr>
        <p:spPr>
          <a:xfrm>
            <a:off x="389199" y="3324649"/>
            <a:ext cx="17509602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6000"/>
            </a:lvl1pPr>
          </a:lstStyle>
          <a:p>
            <a:r>
              <a:rPr sz="4500"/>
              <a:t>Prototype (note the whitespace -- no need to have this be a giant line!)</a:t>
            </a:r>
          </a:p>
        </p:txBody>
      </p:sp>
      <p:sp>
        <p:nvSpPr>
          <p:cNvPr id="1244" name="We are going to need a helper function to keep track of the remaining letters, the built-up string, the other reference parameters, and the maxTypos."/>
          <p:cNvSpPr/>
          <p:nvPr/>
        </p:nvSpPr>
        <p:spPr>
          <a:xfrm>
            <a:off x="765752" y="7002289"/>
            <a:ext cx="16947566" cy="118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>
            <a:lvl1pPr algn="l">
              <a:defRPr sz="4800"/>
            </a:lvl1pPr>
          </a:lstStyle>
          <a:p>
            <a:r>
              <a:rPr sz="3600"/>
              <a:t>We are going to need a helper function to keep track of the remaining letters, the built-up string, the other reference parameters, and the maxTypos.</a:t>
            </a:r>
          </a:p>
        </p:txBody>
      </p:sp>
      <p:sp>
        <p:nvSpPr>
          <p:cNvPr id="1245" name="Set&lt;string&gt; autocorrect(string remaining,…"/>
          <p:cNvSpPr/>
          <p:nvPr/>
        </p:nvSpPr>
        <p:spPr>
          <a:xfrm>
            <a:off x="670217" y="8347047"/>
            <a:ext cx="16947566" cy="2673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Set&lt;string&gt; autocorrect(string remaining, 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Map&lt;</a:t>
            </a:r>
            <a:r>
              <a:rPr sz="3375">
                <a:solidFill>
                  <a:srgbClr val="0433FF"/>
                </a:solidFill>
              </a:rPr>
              <a:t>char</a:t>
            </a:r>
            <a:r>
              <a:rPr sz="3375"/>
              <a:t>, string&gt; &amp;nearLetters,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Lexicon &amp; dictionary, 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</a:t>
            </a:r>
            <a:r>
              <a:rPr sz="3375">
                <a:solidFill>
                  <a:srgbClr val="0433FF"/>
                </a:solidFill>
              </a:rPr>
              <a:t>int</a:t>
            </a:r>
            <a:r>
              <a:rPr sz="3375"/>
              <a:t> allowableTypos,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/>
              <a:t>                        string builtUp)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61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9" name="Clumsy Thumbsy: Base Cases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247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248" name="Clumsy Thumbsy: Base Cases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Clumsy Thumbsy: Base Cases</a:t>
              </a:r>
            </a:p>
          </p:txBody>
        </p:sp>
      </p:grpSp>
      <p:sp>
        <p:nvSpPr>
          <p:cNvPr id="1250" name="Set&lt;string&gt; result;…"/>
          <p:cNvSpPr/>
          <p:nvPr/>
        </p:nvSpPr>
        <p:spPr>
          <a:xfrm>
            <a:off x="131587" y="3799600"/>
            <a:ext cx="18024828" cy="5790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Set&lt;string&gt; result;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</a:t>
            </a:r>
            <a:r>
              <a:rPr sz="3375" dirty="0">
                <a:solidFill>
                  <a:srgbClr val="0433FF"/>
                </a:solidFill>
              </a:rPr>
              <a:t>if</a:t>
            </a:r>
            <a:r>
              <a:rPr sz="3375" dirty="0"/>
              <a:t> (allowableTypos &lt; 0 || !dictionary.containsPrefix(builtUp)) {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    </a:t>
            </a:r>
            <a:r>
              <a:rPr sz="3375" dirty="0">
                <a:solidFill>
                  <a:srgbClr val="008F00"/>
                </a:solidFill>
              </a:rPr>
              <a:t>// too many typos, or no potential to build word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    </a:t>
            </a:r>
            <a:r>
              <a:rPr sz="3375" dirty="0">
                <a:solidFill>
                  <a:srgbClr val="0433FF"/>
                </a:solidFill>
              </a:rPr>
              <a:t>return</a:t>
            </a:r>
            <a:r>
              <a:rPr sz="3375" dirty="0"/>
              <a:t> result; </a:t>
            </a:r>
            <a:r>
              <a:rPr sz="3375" dirty="0">
                <a:solidFill>
                  <a:srgbClr val="008F00"/>
                </a:solidFill>
              </a:rPr>
              <a:t>//empty set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} </a:t>
            </a:r>
            <a:r>
              <a:rPr sz="3375" dirty="0">
                <a:solidFill>
                  <a:srgbClr val="0433FF"/>
                </a:solidFill>
              </a:rPr>
              <a:t>else</a:t>
            </a:r>
            <a:r>
              <a:rPr sz="3375" dirty="0"/>
              <a:t> </a:t>
            </a:r>
            <a:r>
              <a:rPr sz="3375" dirty="0">
                <a:solidFill>
                  <a:srgbClr val="0433FF"/>
                </a:solidFill>
              </a:rPr>
              <a:t>if</a:t>
            </a:r>
            <a:r>
              <a:rPr sz="3375" dirty="0"/>
              <a:t> (remaining == </a:t>
            </a:r>
            <a:r>
              <a:rPr sz="3375" dirty="0">
                <a:solidFill>
                  <a:srgbClr val="B4261A"/>
                </a:solidFill>
              </a:rPr>
              <a:t>""</a:t>
            </a:r>
            <a:r>
              <a:rPr sz="3375" dirty="0"/>
              <a:t>) {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    </a:t>
            </a:r>
            <a:r>
              <a:rPr sz="3375" dirty="0">
                <a:solidFill>
                  <a:srgbClr val="0433FF"/>
                </a:solidFill>
              </a:rPr>
              <a:t>if</a:t>
            </a:r>
            <a:r>
              <a:rPr sz="3375" dirty="0"/>
              <a:t> (dictionary.contains(builtUp)) {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        </a:t>
            </a:r>
            <a:r>
              <a:rPr sz="3375" dirty="0">
                <a:solidFill>
                  <a:srgbClr val="008F00"/>
                </a:solidFill>
              </a:rPr>
              <a:t>// if word, add it to set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        result.add(builtUp);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    }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    </a:t>
            </a:r>
            <a:r>
              <a:rPr sz="3375" dirty="0">
                <a:solidFill>
                  <a:srgbClr val="0433FF"/>
                </a:solidFill>
              </a:rPr>
              <a:t>return</a:t>
            </a:r>
            <a:r>
              <a:rPr sz="3375" dirty="0"/>
              <a:t> result;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}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62</a:t>
            </a:fld>
            <a:endParaRPr lang="uk-UA"/>
          </a:p>
        </p:txBody>
      </p:sp>
      <p:pic>
        <p:nvPicPr>
          <p:cNvPr id="8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75792" y="8488597"/>
            <a:ext cx="2794771" cy="2661156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328192" y="8640997"/>
            <a:ext cx="2794771" cy="26611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80592" y="8793397"/>
            <a:ext cx="2794771" cy="26611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632992" y="8945797"/>
            <a:ext cx="2794771" cy="26611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0275" y="9971575"/>
            <a:ext cx="2794000" cy="2667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5" name="Clumsy Thumbsy: Recursive Cases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253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254" name="Clumsy Thumbsy: Recursive Cases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Clumsy Thumbsy: Recursive Cases</a:t>
              </a:r>
            </a:p>
          </p:txBody>
        </p:sp>
      </p:grpSp>
      <p:sp>
        <p:nvSpPr>
          <p:cNvPr id="1256" name="char curr = remaining[0];…"/>
          <p:cNvSpPr/>
          <p:nvPr/>
        </p:nvSpPr>
        <p:spPr>
          <a:xfrm>
            <a:off x="131587" y="4407329"/>
            <a:ext cx="18024828" cy="49013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342900">
              <a:tabLst>
                <a:tab pos="419100" algn="l"/>
              </a:tabLst>
              <a:defRPr sz="3800">
                <a:latin typeface="Menlo"/>
                <a:ea typeface="Menlo"/>
                <a:cs typeface="Menlo"/>
                <a:sym typeface="Menlo"/>
              </a:defRPr>
            </a:pPr>
            <a:r>
              <a:rPr sz="2850"/>
              <a:t>    </a:t>
            </a:r>
            <a:r>
              <a:rPr sz="2850">
                <a:solidFill>
                  <a:srgbClr val="0433FF"/>
                </a:solidFill>
              </a:rPr>
              <a:t>char</a:t>
            </a:r>
            <a:r>
              <a:rPr sz="2850"/>
              <a:t> curr = remaining[0];</a:t>
            </a:r>
          </a:p>
          <a:p>
            <a:pPr algn="l" defTabSz="342900">
              <a:tabLst>
                <a:tab pos="419100" algn="l"/>
              </a:tabLst>
              <a:defRPr sz="3800">
                <a:latin typeface="Menlo"/>
                <a:ea typeface="Menlo"/>
                <a:cs typeface="Menlo"/>
                <a:sym typeface="Menlo"/>
              </a:defRPr>
            </a:pPr>
            <a:r>
              <a:rPr sz="2850"/>
              <a:t>    string rest = remaining.substr(1);</a:t>
            </a:r>
          </a:p>
          <a:p>
            <a:pPr algn="l" defTabSz="342900">
              <a:tabLst>
                <a:tab pos="419100" algn="l"/>
              </a:tabLst>
              <a:defRPr sz="3800">
                <a:latin typeface="Menlo"/>
                <a:ea typeface="Menlo"/>
                <a:cs typeface="Menlo"/>
                <a:sym typeface="Menlo"/>
              </a:defRPr>
            </a:pPr>
            <a:r>
              <a:rPr sz="2850"/>
              <a:t>    </a:t>
            </a:r>
            <a:r>
              <a:rPr sz="2850">
                <a:solidFill>
                  <a:srgbClr val="0433FF"/>
                </a:solidFill>
              </a:rPr>
              <a:t>for</a:t>
            </a:r>
            <a:r>
              <a:rPr sz="2850"/>
              <a:t> (</a:t>
            </a:r>
            <a:r>
              <a:rPr sz="2850">
                <a:solidFill>
                  <a:srgbClr val="0433FF"/>
                </a:solidFill>
              </a:rPr>
              <a:t>int</a:t>
            </a:r>
            <a:r>
              <a:rPr sz="2850"/>
              <a:t> i = 0; i &lt; (</a:t>
            </a:r>
            <a:r>
              <a:rPr sz="2850">
                <a:solidFill>
                  <a:srgbClr val="0433FF"/>
                </a:solidFill>
              </a:rPr>
              <a:t>int</a:t>
            </a:r>
            <a:r>
              <a:rPr sz="2850"/>
              <a:t>)nearLetters[curr].length(); i++) {</a:t>
            </a:r>
          </a:p>
          <a:p>
            <a:pPr algn="l" defTabSz="342900">
              <a:tabLst>
                <a:tab pos="419100" algn="l"/>
              </a:tabLst>
              <a:defRPr sz="3800">
                <a:latin typeface="Menlo"/>
                <a:ea typeface="Menlo"/>
                <a:cs typeface="Menlo"/>
                <a:sym typeface="Menlo"/>
              </a:defRPr>
            </a:pPr>
            <a:r>
              <a:rPr sz="2850"/>
              <a:t>        result += autocorrect(rest, nearLetters,dictionary,</a:t>
            </a:r>
          </a:p>
          <a:p>
            <a:pPr algn="l" defTabSz="342900">
              <a:tabLst>
                <a:tab pos="419100" algn="l"/>
              </a:tabLst>
              <a:defRPr sz="3800">
                <a:latin typeface="Menlo"/>
                <a:ea typeface="Menlo"/>
                <a:cs typeface="Menlo"/>
                <a:sym typeface="Menlo"/>
              </a:defRPr>
            </a:pPr>
            <a:r>
              <a:rPr sz="2850"/>
              <a:t>                              allowableTypos - 1, builtUp + nearLetters[curr][i]);</a:t>
            </a:r>
          </a:p>
          <a:p>
            <a:pPr algn="l" defTabSz="342900">
              <a:tabLst>
                <a:tab pos="419100" algn="l"/>
              </a:tabLst>
              <a:defRPr sz="3800">
                <a:latin typeface="Menlo"/>
                <a:ea typeface="Menlo"/>
                <a:cs typeface="Menlo"/>
                <a:sym typeface="Menlo"/>
              </a:defRPr>
            </a:pPr>
            <a:r>
              <a:rPr sz="2850"/>
              <a:t>    }</a:t>
            </a:r>
          </a:p>
          <a:p>
            <a:pPr algn="l" defTabSz="342900">
              <a:tabLst>
                <a:tab pos="419100" algn="l"/>
              </a:tabLst>
              <a:defRPr sz="3800">
                <a:latin typeface="Menlo"/>
                <a:ea typeface="Menlo"/>
                <a:cs typeface="Menlo"/>
                <a:sym typeface="Menlo"/>
              </a:defRPr>
            </a:pPr>
            <a:r>
              <a:rPr sz="2850"/>
              <a:t>    </a:t>
            </a:r>
          </a:p>
          <a:p>
            <a:pPr algn="l" defTabSz="342900">
              <a:tabLst>
                <a:tab pos="419100" algn="l"/>
              </a:tabLst>
              <a:defRPr sz="3800">
                <a:latin typeface="Menlo"/>
                <a:ea typeface="Menlo"/>
                <a:cs typeface="Menlo"/>
                <a:sym typeface="Menlo"/>
              </a:defRPr>
            </a:pPr>
            <a:r>
              <a:rPr sz="2850"/>
              <a:t>    </a:t>
            </a:r>
            <a:r>
              <a:rPr sz="2850">
                <a:solidFill>
                  <a:srgbClr val="008F00"/>
                </a:solidFill>
              </a:rPr>
              <a:t>//can also choose not to change character</a:t>
            </a:r>
          </a:p>
          <a:p>
            <a:pPr algn="l" defTabSz="342900">
              <a:tabLst>
                <a:tab pos="419100" algn="l"/>
              </a:tabLst>
              <a:defRPr sz="3800">
                <a:latin typeface="Menlo"/>
                <a:ea typeface="Menlo"/>
                <a:cs typeface="Menlo"/>
                <a:sym typeface="Menlo"/>
              </a:defRPr>
            </a:pPr>
            <a:r>
              <a:rPr sz="2850"/>
              <a:t>    result += autocorrect(rest, nearLetters, dictionary,</a:t>
            </a:r>
          </a:p>
          <a:p>
            <a:pPr algn="l" defTabSz="342900">
              <a:tabLst>
                <a:tab pos="419100" algn="l"/>
              </a:tabLst>
              <a:defRPr sz="3800">
                <a:latin typeface="Menlo"/>
                <a:ea typeface="Menlo"/>
                <a:cs typeface="Menlo"/>
                <a:sym typeface="Menlo"/>
              </a:defRPr>
            </a:pPr>
            <a:r>
              <a:rPr sz="2850"/>
              <a:t>                          allowableTypos, builtUp + curr);</a:t>
            </a:r>
          </a:p>
          <a:p>
            <a:pPr algn="l" defTabSz="342900">
              <a:tabLst>
                <a:tab pos="419100" algn="l"/>
              </a:tabLst>
              <a:defRPr sz="3800">
                <a:latin typeface="Menlo"/>
                <a:ea typeface="Menlo"/>
                <a:cs typeface="Menlo"/>
                <a:sym typeface="Menlo"/>
              </a:defRPr>
            </a:pPr>
            <a:r>
              <a:rPr sz="2850"/>
              <a:t>    </a:t>
            </a:r>
            <a:r>
              <a:rPr sz="2850">
                <a:solidFill>
                  <a:srgbClr val="0433FF"/>
                </a:solidFill>
              </a:rPr>
              <a:t>return</a:t>
            </a:r>
            <a:r>
              <a:rPr sz="2850"/>
              <a:t> result;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63</a:t>
            </a:fld>
            <a:endParaRPr lang="uk-UA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6004" y="9840949"/>
            <a:ext cx="2794000" cy="2667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973" name="Rectangle 5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0340860" y="5015329"/>
            <a:ext cx="5429372" cy="553998"/>
          </a:xfrm>
        </p:spPr>
        <p:txBody>
          <a:bodyPr/>
          <a:lstStyle/>
          <a:p>
            <a:r>
              <a:rPr lang="en-US" altLang="zh-CN" dirty="0"/>
              <a:t>(</a:t>
            </a:r>
            <a:r>
              <a:rPr lang="en-US" altLang="zh-CN" dirty="0" err="1"/>
              <a:t>xb</a:t>
            </a:r>
            <a:r>
              <a:rPr lang="en-US" altLang="zh-CN" dirty="0"/>
              <a:t>) </a:t>
            </a:r>
            <a:r>
              <a:rPr lang="zh-CN" altLang="en-US" dirty="0"/>
              <a:t>试探回溯法：八皇后</a:t>
            </a:r>
            <a:endParaRPr lang="en-US" altLang="zh-CN" dirty="0"/>
          </a:p>
        </p:txBody>
      </p:sp>
      <p:sp>
        <p:nvSpPr>
          <p:cNvPr id="979974" name="Rectangle 6"/>
          <p:cNvSpPr>
            <a:spLocks noChangeArrowheads="1"/>
          </p:cNvSpPr>
          <p:nvPr/>
        </p:nvSpPr>
        <p:spPr bwMode="auto">
          <a:xfrm>
            <a:off x="647705" y="4048595"/>
            <a:ext cx="10083800" cy="2269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54000" tIns="54000" rIns="54000" bIns="54000" anchor="b">
            <a:scene3d>
              <a:camera prst="orthographicFront"/>
              <a:lightRig rig="soft" dir="t">
                <a:rot lat="0" lon="0" rev="10800000"/>
              </a:lightRig>
            </a:scene3d>
            <a:sp3d prstMaterial="metal">
              <a:bevelT w="27940" h="12700"/>
              <a:contourClr>
                <a:srgbClr val="DDDDDD"/>
              </a:contourClr>
            </a:sp3d>
          </a:bodyPr>
          <a:lstStyle/>
          <a:p>
            <a:pPr algn="l">
              <a:lnSpc>
                <a:spcPct val="130000"/>
              </a:lnSpc>
              <a:spcBef>
                <a:spcPct val="20000"/>
              </a:spcBef>
              <a:spcAft>
                <a:spcPct val="10000"/>
              </a:spcAft>
            </a:pPr>
            <a:r>
              <a:rPr lang="en-US" altLang="zh-CN" sz="2100" b="1" dirty="0">
                <a:ln w="11430"/>
                <a:solidFill>
                  <a:srgbClr val="207907"/>
                </a:solidFill>
                <a:cs typeface="+mn-cs"/>
              </a:rPr>
              <a:t>/* D. </a:t>
            </a:r>
            <a:r>
              <a:rPr lang="en-US" altLang="zh-CN" sz="2100" b="1" dirty="0" err="1">
                <a:ln w="11430"/>
                <a:solidFill>
                  <a:srgbClr val="207907"/>
                </a:solidFill>
                <a:cs typeface="+mn-cs"/>
              </a:rPr>
              <a:t>Osovlanski</a:t>
            </a:r>
            <a:r>
              <a:rPr lang="en-US" altLang="zh-CN" sz="2100" b="1" dirty="0">
                <a:ln w="11430"/>
                <a:solidFill>
                  <a:srgbClr val="207907"/>
                </a:solidFill>
                <a:cs typeface="+mn-cs"/>
              </a:rPr>
              <a:t> &amp; B. </a:t>
            </a:r>
            <a:r>
              <a:rPr lang="en-US" altLang="zh-CN" sz="2100" b="1" dirty="0" err="1">
                <a:ln w="11430"/>
                <a:solidFill>
                  <a:srgbClr val="207907"/>
                </a:solidFill>
                <a:cs typeface="+mn-cs"/>
              </a:rPr>
              <a:t>Nissenbaum</a:t>
            </a:r>
            <a:r>
              <a:rPr lang="en-US" altLang="zh-CN" sz="2100" b="1" dirty="0">
                <a:ln w="11430"/>
                <a:solidFill>
                  <a:srgbClr val="207907"/>
                </a:solidFill>
                <a:cs typeface="+mn-cs"/>
              </a:rPr>
              <a:t>, 1990 */</a:t>
            </a:r>
          </a:p>
          <a:p>
            <a:pPr algn="l">
              <a:lnSpc>
                <a:spcPct val="130000"/>
              </a:lnSpc>
              <a:spcBef>
                <a:spcPct val="20000"/>
              </a:spcBef>
              <a:spcAft>
                <a:spcPct val="10000"/>
              </a:spcAft>
            </a:pPr>
            <a:r>
              <a:rPr lang="pl-PL" altLang="zh-CN" sz="2100" b="1" dirty="0">
                <a:ln w="11430"/>
                <a:solidFill>
                  <a:srgbClr val="207907"/>
                </a:solidFill>
                <a:cs typeface="+mn-cs"/>
              </a:rPr>
              <a:t>int v,i,j,k,l,s,a[99];void main(){for(scanf("%d",&amp;s);*a-s;</a:t>
            </a:r>
          </a:p>
          <a:p>
            <a:pPr algn="l">
              <a:lnSpc>
                <a:spcPct val="130000"/>
              </a:lnSpc>
              <a:spcBef>
                <a:spcPct val="20000"/>
              </a:spcBef>
              <a:spcAft>
                <a:spcPct val="10000"/>
              </a:spcAft>
            </a:pPr>
            <a:r>
              <a:rPr lang="pl-PL" altLang="zh-CN" sz="2100" b="1" dirty="0">
                <a:ln w="11430"/>
                <a:solidFill>
                  <a:srgbClr val="207907"/>
                </a:solidFill>
                <a:cs typeface="+mn-cs"/>
              </a:rPr>
              <a:t>v=a[j*=v]-a[i],k=i&lt;s,j+=(v=j&lt;s&amp;&amp;(!k&amp;&amp;!!printf(2+"\n\n%c"-(</a:t>
            </a:r>
          </a:p>
          <a:p>
            <a:pPr algn="l">
              <a:lnSpc>
                <a:spcPct val="130000"/>
              </a:lnSpc>
              <a:spcBef>
                <a:spcPct val="20000"/>
              </a:spcBef>
              <a:spcAft>
                <a:spcPct val="10000"/>
              </a:spcAft>
            </a:pPr>
            <a:r>
              <a:rPr lang="pl-PL" altLang="zh-CN" sz="2100" b="1" dirty="0">
                <a:ln w="11430"/>
                <a:solidFill>
                  <a:srgbClr val="207907"/>
                </a:solidFill>
                <a:cs typeface="+mn-cs"/>
              </a:rPr>
              <a:t>!l&lt;&lt;!j)," .Q"[l^v?(l^j)&amp;1:2])&amp;&amp;++l||a[i]&lt;s&amp;&amp;v&amp;&amp;v-i+j&amp;&amp;v+i-</a:t>
            </a:r>
          </a:p>
          <a:p>
            <a:pPr algn="l">
              <a:lnSpc>
                <a:spcPct val="130000"/>
              </a:lnSpc>
              <a:spcBef>
                <a:spcPct val="20000"/>
              </a:spcBef>
              <a:spcAft>
                <a:spcPct val="10000"/>
              </a:spcAft>
            </a:pPr>
            <a:r>
              <a:rPr lang="pl-PL" altLang="zh-CN" sz="2100" b="1" dirty="0">
                <a:ln w="11430"/>
                <a:solidFill>
                  <a:srgbClr val="207907"/>
                </a:solidFill>
                <a:cs typeface="+mn-cs"/>
              </a:rPr>
              <a:t>j))&amp;&amp;!(l%=s),v||(i==j?a[i+=k]=0:++a[i])&gt;=s*k&amp;&amp;++a[--i]);}</a:t>
            </a:r>
            <a:endParaRPr lang="zh-CN" altLang="en-US" sz="2100" b="1" dirty="0">
              <a:ln w="11430"/>
              <a:solidFill>
                <a:srgbClr val="207907"/>
              </a:solidFill>
              <a:cs typeface="+mn-cs"/>
            </a:endParaRPr>
          </a:p>
        </p:txBody>
      </p:sp>
      <p:sp>
        <p:nvSpPr>
          <p:cNvPr id="979975" name="Rectangle 7"/>
          <p:cNvSpPr>
            <a:spLocks noChangeArrowheads="1"/>
          </p:cNvSpPr>
          <p:nvPr/>
        </p:nvSpPr>
        <p:spPr bwMode="auto">
          <a:xfrm>
            <a:off x="647705" y="8477250"/>
            <a:ext cx="11736746" cy="22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EC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54000" tIns="54000" rIns="54000" bIns="54000" anchor="b">
            <a:scene3d>
              <a:camera prst="orthographicFront"/>
              <a:lightRig rig="soft" dir="t">
                <a:rot lat="0" lon="0" rev="10800000"/>
              </a:lightRig>
            </a:scene3d>
            <a:sp3d prstMaterial="metal">
              <a:bevelT w="27940" h="12700"/>
              <a:contourClr>
                <a:srgbClr val="DDDDDD"/>
              </a:contourClr>
            </a:sp3d>
          </a:bodyPr>
          <a:lstStyle/>
          <a:p>
            <a:pPr algn="l">
              <a:lnSpc>
                <a:spcPct val="130000"/>
              </a:lnSpc>
              <a:spcBef>
                <a:spcPct val="20000"/>
              </a:spcBef>
              <a:spcAft>
                <a:spcPct val="10000"/>
              </a:spcAft>
            </a:pPr>
            <a:r>
              <a:rPr lang="en-US" altLang="zh-CN" sz="2100" b="1" dirty="0">
                <a:ln w="11430"/>
                <a:solidFill>
                  <a:srgbClr val="207907"/>
                </a:solidFill>
                <a:cs typeface="+mn-cs"/>
              </a:rPr>
              <a:t>/* Andor@net9.org, 2002 */</a:t>
            </a:r>
          </a:p>
          <a:p>
            <a:pPr algn="l">
              <a:lnSpc>
                <a:spcPct val="130000"/>
              </a:lnSpc>
              <a:spcBef>
                <a:spcPct val="20000"/>
              </a:spcBef>
              <a:spcAft>
                <a:spcPct val="10000"/>
              </a:spcAft>
            </a:pPr>
            <a:r>
              <a:rPr lang="pl-PL" altLang="zh-CN" sz="2100" b="1" dirty="0">
                <a:ln w="11430"/>
                <a:solidFill>
                  <a:srgbClr val="207907"/>
                </a:solidFill>
                <a:cs typeface="+mn-cs"/>
              </a:rPr>
              <a:t>#define q(o)a[j]o[j+i+7]o[j-i+31]</a:t>
            </a:r>
          </a:p>
          <a:p>
            <a:pPr algn="l">
              <a:lnSpc>
                <a:spcPct val="130000"/>
              </a:lnSpc>
              <a:spcBef>
                <a:spcPct val="20000"/>
              </a:spcBef>
              <a:spcAft>
                <a:spcPct val="10000"/>
              </a:spcAft>
            </a:pPr>
            <a:r>
              <a:rPr lang="pl-PL" altLang="zh-CN" sz="2100" b="1" dirty="0">
                <a:ln w="11430"/>
                <a:solidFill>
                  <a:srgbClr val="207907"/>
                </a:solidFill>
                <a:cs typeface="+mn-cs"/>
              </a:rPr>
              <a:t>a[39];</a:t>
            </a:r>
          </a:p>
          <a:p>
            <a:pPr algn="l">
              <a:lnSpc>
                <a:spcPct val="130000"/>
              </a:lnSpc>
              <a:spcBef>
                <a:spcPct val="20000"/>
              </a:spcBef>
              <a:spcAft>
                <a:spcPct val="10000"/>
              </a:spcAft>
            </a:pPr>
            <a:r>
              <a:rPr lang="pl-PL" altLang="zh-CN" sz="2100" b="1" dirty="0">
                <a:ln w="11430"/>
                <a:solidFill>
                  <a:srgbClr val="207907"/>
                </a:solidFill>
                <a:cs typeface="+mn-cs"/>
              </a:rPr>
              <a:t>main(i,j)</a:t>
            </a:r>
            <a:endParaRPr lang="en-US" altLang="zh-CN" sz="2100" b="1" dirty="0">
              <a:ln w="11430"/>
              <a:solidFill>
                <a:srgbClr val="207907"/>
              </a:solidFill>
              <a:cs typeface="+mn-cs"/>
            </a:endParaRPr>
          </a:p>
          <a:p>
            <a:pPr algn="l">
              <a:lnSpc>
                <a:spcPct val="130000"/>
              </a:lnSpc>
              <a:spcBef>
                <a:spcPct val="20000"/>
              </a:spcBef>
              <a:spcAft>
                <a:spcPct val="10000"/>
              </a:spcAft>
            </a:pPr>
            <a:r>
              <a:rPr lang="pl-PL" altLang="zh-CN" sz="2100" b="1" dirty="0">
                <a:ln w="11430"/>
                <a:solidFill>
                  <a:srgbClr val="207907"/>
                </a:solidFill>
                <a:cs typeface="+mn-cs"/>
              </a:rPr>
              <a:t>{ </a:t>
            </a:r>
            <a:r>
              <a:rPr lang="pl-PL" altLang="zh-CN" sz="2100" b="1" dirty="0">
                <a:ln w="11430"/>
                <a:solidFill>
                  <a:srgbClr val="FF0000"/>
                </a:solidFill>
                <a:cs typeface="+mn-cs"/>
              </a:rPr>
              <a:t>for(</a:t>
            </a:r>
            <a:r>
              <a:rPr lang="pl-PL" altLang="zh-CN" sz="2100" b="1" dirty="0">
                <a:ln w="11430"/>
                <a:solidFill>
                  <a:srgbClr val="207907"/>
                </a:solidFill>
                <a:cs typeface="+mn-cs"/>
              </a:rPr>
              <a:t>j=9;--j;i&gt;8?printf("%10d",a[j]):q(|a)||(q(=a)=i,main(i+1),q(=a)=0)</a:t>
            </a:r>
            <a:r>
              <a:rPr lang="pl-PL" altLang="zh-CN" sz="2100" b="1" dirty="0">
                <a:ln w="11430"/>
                <a:solidFill>
                  <a:srgbClr val="FF0000"/>
                </a:solidFill>
                <a:cs typeface="+mn-cs"/>
              </a:rPr>
              <a:t>)</a:t>
            </a:r>
            <a:r>
              <a:rPr lang="pl-PL" altLang="zh-CN" sz="2100" b="1" dirty="0">
                <a:ln w="11430"/>
                <a:solidFill>
                  <a:srgbClr val="207907"/>
                </a:solidFill>
                <a:cs typeface="+mn-cs"/>
              </a:rPr>
              <a:t>;</a:t>
            </a:r>
            <a:r>
              <a:rPr lang="en-US" altLang="zh-CN" sz="2100" b="1" dirty="0">
                <a:ln w="11430"/>
                <a:solidFill>
                  <a:srgbClr val="207907"/>
                </a:solidFill>
                <a:cs typeface="+mn-cs"/>
              </a:rPr>
              <a:t> </a:t>
            </a:r>
            <a:r>
              <a:rPr lang="pl-PL" altLang="zh-CN" sz="2100" b="1" dirty="0">
                <a:ln w="11430"/>
                <a:solidFill>
                  <a:srgbClr val="207907"/>
                </a:solidFill>
                <a:cs typeface="+mn-cs"/>
              </a:rPr>
              <a:t>}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79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79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9974" grpId="0"/>
      <p:bldP spid="97997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6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400050" algn="l"/>
                <a:tab pos="800100" algn="l"/>
                <a:tab pos="1607345" algn="l"/>
                <a:tab pos="2157413" algn="l"/>
                <a:tab pos="11970545" algn="r"/>
              </a:tabLst>
            </a:pPr>
            <a:r>
              <a:rPr lang="zh-CN" altLang="en-US" dirty="0">
                <a:solidFill>
                  <a:schemeClr val="tx1"/>
                </a:solidFill>
              </a:rPr>
              <a:t>很多问题的解，形式上都可看作若干元素按特定次序构成的序列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	以</a:t>
            </a:r>
            <a:r>
              <a:rPr lang="en-US" altLang="zh-CN" dirty="0">
                <a:solidFill>
                  <a:schemeClr val="tx1"/>
                </a:solidFill>
              </a:rPr>
              <a:t>TSP</a:t>
            </a:r>
            <a:r>
              <a:rPr lang="zh-CN" altLang="en-US" dirty="0">
                <a:solidFill>
                  <a:schemeClr val="tx1"/>
                </a:solidFill>
              </a:rPr>
              <a:t>问题为例，即给定</a:t>
            </a:r>
            <a:r>
              <a:rPr lang="en-US" altLang="zh-CN" dirty="0">
                <a:solidFill>
                  <a:schemeClr val="tx1"/>
                </a:solidFill>
              </a:rPr>
              <a:t>n</a:t>
            </a:r>
            <a:r>
              <a:rPr lang="zh-CN" altLang="en-US" dirty="0">
                <a:solidFill>
                  <a:schemeClr val="tx1"/>
                </a:solidFill>
              </a:rPr>
              <a:t>个城市之间总成本最低的环游路线</a:t>
            </a:r>
          </a:p>
          <a:p>
            <a:pPr>
              <a:tabLst>
                <a:tab pos="400050" algn="l"/>
                <a:tab pos="800100" algn="l"/>
                <a:tab pos="1607345" algn="l"/>
                <a:tab pos="2157413" algn="l"/>
                <a:tab pos="11970545" algn="r"/>
              </a:tabLst>
            </a:pPr>
            <a:r>
              <a:rPr lang="zh-CN" altLang="en-US" dirty="0">
                <a:solidFill>
                  <a:schemeClr val="tx1"/>
                </a:solidFill>
              </a:rPr>
              <a:t>每一排列组合都是一个候选解，往往构成一个极大的搜索空间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	仍以</a:t>
            </a:r>
            <a:r>
              <a:rPr lang="en-US" altLang="zh-CN" dirty="0">
                <a:solidFill>
                  <a:schemeClr val="tx1"/>
                </a:solidFill>
              </a:rPr>
              <a:t>TSP</a:t>
            </a:r>
            <a:r>
              <a:rPr lang="zh-CN" altLang="en-US" dirty="0">
                <a:solidFill>
                  <a:schemeClr val="tx1"/>
                </a:solidFill>
              </a:rPr>
              <a:t>为例，共有：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			n!/n = (n-1)! = O(</a:t>
            </a:r>
            <a:r>
              <a:rPr lang="en-US" altLang="zh-CN" dirty="0" err="1">
                <a:solidFill>
                  <a:schemeClr val="tx1"/>
                </a:solidFill>
              </a:rPr>
              <a:t>n</a:t>
            </a:r>
            <a:r>
              <a:rPr lang="en-US" altLang="zh-CN" baseline="30000" dirty="0" err="1">
                <a:solidFill>
                  <a:schemeClr val="tx1"/>
                </a:solidFill>
              </a:rPr>
              <a:t>n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  <a:endParaRPr lang="zh-CN" altLang="en-US" dirty="0">
              <a:solidFill>
                <a:schemeClr val="tx1"/>
              </a:solidFill>
            </a:endParaRPr>
          </a:p>
          <a:p>
            <a:pPr>
              <a:tabLst>
                <a:tab pos="400050" algn="l"/>
                <a:tab pos="800100" algn="l"/>
                <a:tab pos="1607345" algn="l"/>
                <a:tab pos="2157413" algn="l"/>
                <a:tab pos="11970545" algn="r"/>
              </a:tabLst>
            </a:pPr>
            <a:r>
              <a:rPr lang="zh-CN" altLang="en-US" dirty="0">
                <a:solidFill>
                  <a:schemeClr val="tx1"/>
                </a:solidFill>
              </a:rPr>
              <a:t>若采用蛮力策略求解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	需逐一生成可能的候选解，并检查其是否合理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	如此，必然无法将时间复杂度控制在多项式以内</a:t>
            </a:r>
          </a:p>
        </p:txBody>
      </p:sp>
      <p:sp>
        <p:nvSpPr>
          <p:cNvPr id="1008642" name="AutoShape 2"/>
          <p:cNvSpPr>
            <a:spLocks noGrp="1" noChangeArrowheads="1"/>
          </p:cNvSpPr>
          <p:nvPr>
            <p:ph type="title"/>
          </p:nvPr>
        </p:nvSpPr>
        <p:spPr>
          <a:xfrm>
            <a:off x="1695009" y="2091006"/>
            <a:ext cx="2560677" cy="890056"/>
          </a:xfrm>
          <a:ln/>
        </p:spPr>
        <p:txBody>
          <a:bodyPr/>
          <a:lstStyle/>
          <a:p>
            <a:r>
              <a:rPr lang="zh-CN" altLang="en-US" dirty="0"/>
              <a:t>指数爆炸</a:t>
            </a:r>
          </a:p>
        </p:txBody>
      </p:sp>
      <p:sp>
        <p:nvSpPr>
          <p:cNvPr id="1008644" name="AutoShape 4"/>
          <p:cNvSpPr>
            <a:spLocks noChangeArrowheads="1"/>
          </p:cNvSpPr>
          <p:nvPr/>
        </p:nvSpPr>
        <p:spPr bwMode="auto">
          <a:xfrm>
            <a:off x="10872240" y="5777850"/>
            <a:ext cx="1944000" cy="647700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黑体" pitchFamily="49" charset="-122"/>
              </a:rPr>
              <a:t>Xi'an</a:t>
            </a:r>
          </a:p>
        </p:txBody>
      </p:sp>
      <p:cxnSp>
        <p:nvCxnSpPr>
          <p:cNvPr id="1008645" name="AutoShape 5"/>
          <p:cNvCxnSpPr>
            <a:cxnSpLocks noChangeShapeType="1"/>
            <a:stCxn id="1008646" idx="0"/>
            <a:endCxn id="1008644" idx="3"/>
          </p:cNvCxnSpPr>
          <p:nvPr/>
        </p:nvCxnSpPr>
        <p:spPr bwMode="auto">
          <a:xfrm rot="16200000" flipV="1">
            <a:off x="12475654" y="6442289"/>
            <a:ext cx="1833521" cy="1152345"/>
          </a:xfrm>
          <a:prstGeom prst="curvedConnector2">
            <a:avLst/>
          </a:prstGeom>
          <a:noFill/>
          <a:ln w="22225">
            <a:solidFill>
              <a:srgbClr val="3333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08647" name="AutoShape 7"/>
          <p:cNvSpPr>
            <a:spLocks noChangeArrowheads="1"/>
          </p:cNvSpPr>
          <p:nvPr/>
        </p:nvSpPr>
        <p:spPr bwMode="auto">
          <a:xfrm>
            <a:off x="15192570" y="10096458"/>
            <a:ext cx="1944000" cy="647700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黑体" pitchFamily="49" charset="-122"/>
              </a:rPr>
              <a:t>Guangzhou</a:t>
            </a:r>
          </a:p>
        </p:txBody>
      </p:sp>
      <p:sp>
        <p:nvSpPr>
          <p:cNvPr id="1008648" name="AutoShape 8"/>
          <p:cNvSpPr>
            <a:spLocks noChangeArrowheads="1"/>
          </p:cNvSpPr>
          <p:nvPr/>
        </p:nvSpPr>
        <p:spPr bwMode="auto">
          <a:xfrm>
            <a:off x="15192570" y="5780232"/>
            <a:ext cx="1944000" cy="647700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黑体" pitchFamily="49" charset="-122"/>
              </a:rPr>
              <a:t>Shanghai</a:t>
            </a:r>
          </a:p>
        </p:txBody>
      </p:sp>
      <p:sp>
        <p:nvSpPr>
          <p:cNvPr id="1008649" name="AutoShape 9"/>
          <p:cNvSpPr>
            <a:spLocks noChangeArrowheads="1"/>
          </p:cNvSpPr>
          <p:nvPr/>
        </p:nvSpPr>
        <p:spPr bwMode="auto">
          <a:xfrm>
            <a:off x="10872240" y="10098840"/>
            <a:ext cx="1944000" cy="647700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黑体" pitchFamily="49" charset="-122"/>
              </a:rPr>
              <a:t>Wuhan</a:t>
            </a:r>
          </a:p>
        </p:txBody>
      </p:sp>
      <p:cxnSp>
        <p:nvCxnSpPr>
          <p:cNvPr id="1008650" name="AutoShape 10"/>
          <p:cNvCxnSpPr>
            <a:cxnSpLocks noChangeShapeType="1"/>
            <a:stCxn id="1008646" idx="0"/>
            <a:endCxn id="1008648" idx="1"/>
          </p:cNvCxnSpPr>
          <p:nvPr/>
        </p:nvCxnSpPr>
        <p:spPr bwMode="auto">
          <a:xfrm rot="5400000" flipH="1" flipV="1">
            <a:off x="13665010" y="6407660"/>
            <a:ext cx="1831139" cy="1223985"/>
          </a:xfrm>
          <a:prstGeom prst="curvedConnector2">
            <a:avLst/>
          </a:prstGeom>
          <a:noFill/>
          <a:ln w="22225">
            <a:solidFill>
              <a:srgbClr val="3333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08651" name="AutoShape 11"/>
          <p:cNvCxnSpPr>
            <a:cxnSpLocks noChangeShapeType="1"/>
            <a:stCxn id="1008646" idx="2"/>
            <a:endCxn id="1008647" idx="1"/>
          </p:cNvCxnSpPr>
          <p:nvPr/>
        </p:nvCxnSpPr>
        <p:spPr bwMode="auto">
          <a:xfrm rot="16200000" flipH="1">
            <a:off x="13661885" y="8889621"/>
            <a:ext cx="1837388" cy="1223985"/>
          </a:xfrm>
          <a:prstGeom prst="curvedConnector2">
            <a:avLst/>
          </a:prstGeom>
          <a:noFill/>
          <a:ln w="22225">
            <a:solidFill>
              <a:srgbClr val="3333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08652" name="AutoShape 12"/>
          <p:cNvCxnSpPr>
            <a:cxnSpLocks noChangeShapeType="1"/>
            <a:stCxn id="1008649" idx="3"/>
            <a:endCxn id="1008646" idx="2"/>
          </p:cNvCxnSpPr>
          <p:nvPr/>
        </p:nvCxnSpPr>
        <p:spPr bwMode="auto">
          <a:xfrm flipV="1">
            <a:off x="12816240" y="8582921"/>
            <a:ext cx="1152345" cy="1839770"/>
          </a:xfrm>
          <a:prstGeom prst="curvedConnector2">
            <a:avLst/>
          </a:prstGeom>
          <a:noFill/>
          <a:ln w="22225">
            <a:solidFill>
              <a:srgbClr val="3333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08653" name="AutoShape 13"/>
          <p:cNvCxnSpPr>
            <a:cxnSpLocks noChangeShapeType="1"/>
            <a:stCxn id="1008649" idx="0"/>
            <a:endCxn id="1008644" idx="2"/>
          </p:cNvCxnSpPr>
          <p:nvPr/>
        </p:nvCxnSpPr>
        <p:spPr bwMode="auto">
          <a:xfrm flipV="1">
            <a:off x="11844240" y="6425550"/>
            <a:ext cx="0" cy="3673290"/>
          </a:xfrm>
          <a:prstGeom prst="straightConnector1">
            <a:avLst/>
          </a:prstGeom>
          <a:noFill/>
          <a:ln w="22225">
            <a:solidFill>
              <a:srgbClr val="3333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08654" name="AutoShape 14"/>
          <p:cNvCxnSpPr>
            <a:cxnSpLocks noChangeShapeType="1"/>
            <a:stCxn id="1008647" idx="0"/>
            <a:endCxn id="1008648" idx="2"/>
          </p:cNvCxnSpPr>
          <p:nvPr/>
        </p:nvCxnSpPr>
        <p:spPr bwMode="auto">
          <a:xfrm flipV="1">
            <a:off x="16164570" y="6427932"/>
            <a:ext cx="0" cy="3668526"/>
          </a:xfrm>
          <a:prstGeom prst="straightConnector1">
            <a:avLst/>
          </a:prstGeom>
          <a:noFill/>
          <a:ln w="22225">
            <a:solidFill>
              <a:srgbClr val="3333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08655" name="AutoShape 15"/>
          <p:cNvCxnSpPr>
            <a:cxnSpLocks noChangeShapeType="1"/>
            <a:stCxn id="1008648" idx="1"/>
            <a:endCxn id="1008644" idx="3"/>
          </p:cNvCxnSpPr>
          <p:nvPr/>
        </p:nvCxnSpPr>
        <p:spPr bwMode="auto">
          <a:xfrm rot="10800000">
            <a:off x="12816240" y="6101700"/>
            <a:ext cx="2376330" cy="2382"/>
          </a:xfrm>
          <a:prstGeom prst="curvedConnector3">
            <a:avLst>
              <a:gd name="adj1" fmla="val 50000"/>
            </a:avLst>
          </a:prstGeom>
          <a:noFill/>
          <a:ln w="22225">
            <a:solidFill>
              <a:srgbClr val="3333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08656" name="AutoShape 16"/>
          <p:cNvCxnSpPr>
            <a:cxnSpLocks noChangeShapeType="1"/>
            <a:stCxn id="1008647" idx="1"/>
            <a:endCxn id="1008649" idx="3"/>
          </p:cNvCxnSpPr>
          <p:nvPr/>
        </p:nvCxnSpPr>
        <p:spPr bwMode="auto">
          <a:xfrm rot="10800000" flipV="1">
            <a:off x="12816240" y="10420308"/>
            <a:ext cx="2376330" cy="2382"/>
          </a:xfrm>
          <a:prstGeom prst="curvedConnector3">
            <a:avLst>
              <a:gd name="adj1" fmla="val 50000"/>
            </a:avLst>
          </a:prstGeom>
          <a:noFill/>
          <a:ln w="22225">
            <a:solidFill>
              <a:srgbClr val="3333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08657" name="AutoShape 17"/>
          <p:cNvCxnSpPr>
            <a:cxnSpLocks noChangeShapeType="1"/>
            <a:stCxn id="1008648" idx="2"/>
            <a:endCxn id="1008649" idx="0"/>
          </p:cNvCxnSpPr>
          <p:nvPr/>
        </p:nvCxnSpPr>
        <p:spPr bwMode="auto">
          <a:xfrm rot="5400000">
            <a:off x="12168951" y="6103221"/>
            <a:ext cx="3670908" cy="4320330"/>
          </a:xfrm>
          <a:prstGeom prst="curvedConnector3">
            <a:avLst>
              <a:gd name="adj1" fmla="val 50000"/>
            </a:avLst>
          </a:prstGeom>
          <a:noFill/>
          <a:ln w="22225">
            <a:solidFill>
              <a:srgbClr val="3333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08658" name="AutoShape 18"/>
          <p:cNvCxnSpPr>
            <a:cxnSpLocks noChangeShapeType="1"/>
            <a:stCxn id="1008647" idx="0"/>
            <a:endCxn id="1008644" idx="2"/>
          </p:cNvCxnSpPr>
          <p:nvPr/>
        </p:nvCxnSpPr>
        <p:spPr bwMode="auto">
          <a:xfrm rot="16200000" flipV="1">
            <a:off x="12168951" y="6100839"/>
            <a:ext cx="3670908" cy="4320330"/>
          </a:xfrm>
          <a:prstGeom prst="curvedConnector3">
            <a:avLst>
              <a:gd name="adj1" fmla="val 50000"/>
            </a:avLst>
          </a:prstGeom>
          <a:noFill/>
          <a:ln w="22225">
            <a:solidFill>
              <a:srgbClr val="33333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08646" name="AutoShape 6"/>
          <p:cNvSpPr>
            <a:spLocks noChangeArrowheads="1"/>
          </p:cNvSpPr>
          <p:nvPr/>
        </p:nvSpPr>
        <p:spPr bwMode="auto">
          <a:xfrm>
            <a:off x="12996585" y="7935221"/>
            <a:ext cx="1944000" cy="647700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黑体" pitchFamily="49" charset="-122"/>
              </a:rPr>
              <a:t>Beijing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086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300" fill="hold"/>
                                        <p:tgtEl>
                                          <p:spTgt spid="10086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" dur="300" fill="hold"/>
                                        <p:tgtEl>
                                          <p:spTgt spid="10086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300" fill="hold"/>
                                        <p:tgtEl>
                                          <p:spTgt spid="10086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300" fill="hold"/>
                                        <p:tgtEl>
                                          <p:spTgt spid="10086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" dur="300" fill="hold"/>
                                        <p:tgtEl>
                                          <p:spTgt spid="10086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300" fill="hold"/>
                                        <p:tgtEl>
                                          <p:spTgt spid="10086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44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0086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 nodeType="clickPar">
                      <p:stCondLst>
                        <p:cond delay="0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300" fill="hold"/>
                                        <p:tgtEl>
                                          <p:spTgt spid="10086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300" fill="hold"/>
                                        <p:tgtEl>
                                          <p:spTgt spid="10086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45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0086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 nodeType="clickPar">
                      <p:stCondLst>
                        <p:cond delay="0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300" fill="hold"/>
                                        <p:tgtEl>
                                          <p:spTgt spid="10086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" dur="300" fill="hold"/>
                                        <p:tgtEl>
                                          <p:spTgt spid="10086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300" fill="hold"/>
                                        <p:tgtEl>
                                          <p:spTgt spid="10086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300" fill="hold"/>
                                        <p:tgtEl>
                                          <p:spTgt spid="10086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9" dur="300" fill="hold"/>
                                        <p:tgtEl>
                                          <p:spTgt spid="100864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300" fill="hold"/>
                                        <p:tgtEl>
                                          <p:spTgt spid="10086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46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0086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 nodeType="clickPar">
                      <p:stCondLst>
                        <p:cond delay="0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300" fill="hold"/>
                                        <p:tgtEl>
                                          <p:spTgt spid="10086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7" dur="300" fill="hold"/>
                                        <p:tgtEl>
                                          <p:spTgt spid="10086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300" fill="hold"/>
                                        <p:tgtEl>
                                          <p:spTgt spid="10086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" dur="300" fill="hold"/>
                                        <p:tgtEl>
                                          <p:spTgt spid="100864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1" dur="300" fill="hold"/>
                                        <p:tgtEl>
                                          <p:spTgt spid="100864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300" fill="hold"/>
                                        <p:tgtEl>
                                          <p:spTgt spid="10086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47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0086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 nodeType="clickPar">
                      <p:stCondLst>
                        <p:cond delay="0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300" fill="hold"/>
                                        <p:tgtEl>
                                          <p:spTgt spid="10086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9" dur="300" fill="hold"/>
                                        <p:tgtEl>
                                          <p:spTgt spid="10086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300" fill="hold"/>
                                        <p:tgtEl>
                                          <p:spTgt spid="10086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" dur="300" fill="hold"/>
                                        <p:tgtEl>
                                          <p:spTgt spid="10086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3" dur="300" fill="hold"/>
                                        <p:tgtEl>
                                          <p:spTgt spid="100864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" dur="300" fill="hold"/>
                                        <p:tgtEl>
                                          <p:spTgt spid="10086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48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10086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 nodeType="clickPar">
                      <p:stCondLst>
                        <p:cond delay="0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300" fill="hold"/>
                                        <p:tgtEl>
                                          <p:spTgt spid="10086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1" dur="300" fill="hold"/>
                                        <p:tgtEl>
                                          <p:spTgt spid="10086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300" fill="hold"/>
                                        <p:tgtEl>
                                          <p:spTgt spid="10086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300" fill="hold"/>
                                        <p:tgtEl>
                                          <p:spTgt spid="10086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5" dur="300" fill="hold"/>
                                        <p:tgtEl>
                                          <p:spTgt spid="10086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7" dur="300" fill="hold"/>
                                        <p:tgtEl>
                                          <p:spTgt spid="10086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49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10086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 nodeType="clickPar">
                      <p:stCondLst>
                        <p:cond delay="0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300" fill="hold"/>
                                        <p:tgtEl>
                                          <p:spTgt spid="100865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3" dur="300" fill="hold"/>
                                        <p:tgtEl>
                                          <p:spTgt spid="100865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50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10086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 nodeType="clickPar">
                      <p:stCondLst>
                        <p:cond delay="0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" dur="300" fill="hold"/>
                                        <p:tgtEl>
                                          <p:spTgt spid="100865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9" dur="300" fill="hold"/>
                                        <p:tgtEl>
                                          <p:spTgt spid="100865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51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10086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 nodeType="clickPar">
                      <p:stCondLst>
                        <p:cond delay="0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" dur="300" fill="hold"/>
                                        <p:tgtEl>
                                          <p:spTgt spid="10086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5" dur="300" fill="hold"/>
                                        <p:tgtEl>
                                          <p:spTgt spid="100865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52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10086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 nodeType="clickPar">
                      <p:stCondLst>
                        <p:cond delay="0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" dur="300" fill="hold"/>
                                        <p:tgtEl>
                                          <p:spTgt spid="100865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1" dur="300" fill="hold"/>
                                        <p:tgtEl>
                                          <p:spTgt spid="100865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53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10086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 nodeType="clickPar">
                      <p:stCondLst>
                        <p:cond delay="0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6" dur="300" fill="hold"/>
                                        <p:tgtEl>
                                          <p:spTgt spid="100865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7" dur="300" fill="hold"/>
                                        <p:tgtEl>
                                          <p:spTgt spid="100865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54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10086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 nodeType="clickPar">
                      <p:stCondLst>
                        <p:cond delay="0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" dur="300" fill="hold"/>
                                        <p:tgtEl>
                                          <p:spTgt spid="100865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3" dur="300" fill="hold"/>
                                        <p:tgtEl>
                                          <p:spTgt spid="100865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55"/>
                  </p:tgtEl>
                </p:cond>
              </p:nextCondLst>
            </p:seq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10086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 nodeType="clickPar">
                      <p:stCondLst>
                        <p:cond delay="0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8" dur="300" fill="hold"/>
                                        <p:tgtEl>
                                          <p:spTgt spid="100865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9" dur="300" fill="hold"/>
                                        <p:tgtEl>
                                          <p:spTgt spid="100865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56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10086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 nodeType="clickPar">
                      <p:stCondLst>
                        <p:cond delay="0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300" fill="hold"/>
                                        <p:tgtEl>
                                          <p:spTgt spid="10086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5" dur="300" fill="hold"/>
                                        <p:tgtEl>
                                          <p:spTgt spid="100865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57"/>
                  </p:tgtEl>
                </p:cond>
              </p:nextCondLst>
            </p:seq>
            <p:seq concurrent="1" nextAc="seek">
              <p:cTn id="116" restart="whenNotActive" fill="hold" evtFilter="cancelBubble" nodeType="interactiveSeq">
                <p:stCondLst>
                  <p:cond evt="onClick" delay="0">
                    <p:tgtEl>
                      <p:spTgt spid="10086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" fill="hold" nodeType="clickPar">
                      <p:stCondLst>
                        <p:cond delay="0"/>
                      </p:stCondLst>
                      <p:childTnLst>
                        <p:par>
                          <p:cTn id="1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" dur="300" fill="hold"/>
                                        <p:tgtEl>
                                          <p:spTgt spid="100865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1" dur="300" fill="hold"/>
                                        <p:tgtEl>
                                          <p:spTgt spid="100865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08658"/>
                  </p:tgtEl>
                </p:cond>
              </p:nextCondLst>
            </p:seq>
          </p:childTnLst>
        </p:cTn>
      </p:par>
    </p:tnLst>
    <p:bldLst>
      <p:bldP spid="1008644" grpId="0" animBg="1"/>
      <p:bldP spid="1008647" grpId="0" animBg="1"/>
      <p:bldP spid="1008648" grpId="0" animBg="1"/>
      <p:bldP spid="1008649" grpId="0" animBg="1"/>
      <p:bldP spid="1008646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8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为尽可能多、尽可能早地排除候选解，须深刻理解应用问题，并利用其特有的规律</a:t>
            </a:r>
          </a:p>
          <a:p>
            <a:r>
              <a:rPr lang="zh-CN" altLang="en-US" dirty="0">
                <a:solidFill>
                  <a:schemeClr val="tx1"/>
                </a:solidFill>
              </a:rPr>
              <a:t>事实上，根据候选解的某种</a:t>
            </a:r>
            <a:r>
              <a:rPr lang="zh-CN" altLang="en-US" dirty="0">
                <a:solidFill>
                  <a:srgbClr val="FF0000"/>
                </a:solidFill>
              </a:rPr>
              <a:t>局部特征</a:t>
            </a:r>
            <a:r>
              <a:rPr lang="zh-CN" altLang="en-US" dirty="0">
                <a:solidFill>
                  <a:schemeClr val="tx1"/>
                </a:solidFill>
              </a:rPr>
              <a:t>，即可判断其是否合理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此时只要策略得当，便可成批地排除候选解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此即所谓剪枝（</a:t>
            </a:r>
            <a:r>
              <a:rPr lang="en-US" altLang="zh-CN" dirty="0">
                <a:solidFill>
                  <a:schemeClr val="tx1"/>
                </a:solidFill>
              </a:rPr>
              <a:t>pruning</a:t>
            </a:r>
            <a:r>
              <a:rPr lang="zh-CN" altLang="en-US" dirty="0">
                <a:solidFill>
                  <a:schemeClr val="tx1"/>
                </a:solidFill>
              </a:rPr>
              <a:t>）</a:t>
            </a:r>
          </a:p>
          <a:p>
            <a:r>
              <a:rPr lang="zh-CN" altLang="en-US" dirty="0">
                <a:solidFill>
                  <a:schemeClr val="tx1"/>
                </a:solidFill>
              </a:rPr>
              <a:t>试探回溯（</a:t>
            </a:r>
            <a:r>
              <a:rPr lang="en-US" altLang="zh-CN" dirty="0">
                <a:solidFill>
                  <a:schemeClr val="tx1"/>
                </a:solidFill>
              </a:rPr>
              <a:t>probe-backtrack</a:t>
            </a:r>
            <a:r>
              <a:rPr lang="zh-CN" altLang="en-US" dirty="0">
                <a:solidFill>
                  <a:schemeClr val="tx1"/>
                </a:solidFill>
              </a:rPr>
              <a:t>）模式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	从</a:t>
            </a:r>
            <a:r>
              <a:rPr lang="en-US" altLang="zh-CN" dirty="0">
                <a:solidFill>
                  <a:schemeClr val="tx1"/>
                </a:solidFill>
              </a:rPr>
              <a:t>0</a:t>
            </a:r>
            <a:r>
              <a:rPr lang="zh-CN" altLang="en-US" dirty="0">
                <a:solidFill>
                  <a:schemeClr val="tx1"/>
                </a:solidFill>
              </a:rPr>
              <a:t>开始，逐渐增加候选解长度 </a:t>
            </a:r>
            <a:r>
              <a:rPr lang="en-US" altLang="zh-CN" dirty="0">
                <a:solidFill>
                  <a:schemeClr val="tx1"/>
                </a:solidFill>
              </a:rPr>
              <a:t>//</a:t>
            </a:r>
            <a:r>
              <a:rPr lang="zh-CN" altLang="en-US" dirty="0">
                <a:solidFill>
                  <a:schemeClr val="tx1"/>
                </a:solidFill>
              </a:rPr>
              <a:t>试探</a:t>
            </a:r>
            <a:br>
              <a:rPr lang="zh-CN" altLang="en-US" b="0" dirty="0">
                <a:solidFill>
                  <a:schemeClr val="tx1"/>
                </a:solidFill>
                <a:ea typeface="华文行楷" pitchFamily="2" charset="-122"/>
              </a:rPr>
            </a:br>
            <a:r>
              <a:rPr lang="zh-CN" altLang="en-US" b="0" dirty="0">
                <a:solidFill>
                  <a:schemeClr val="tx1"/>
                </a:solidFill>
                <a:ea typeface="华文行楷" pitchFamily="2" charset="-122"/>
              </a:rPr>
              <a:t>	</a:t>
            </a:r>
            <a:r>
              <a:rPr lang="zh-CN" altLang="en-US" dirty="0">
                <a:solidFill>
                  <a:schemeClr val="tx1"/>
                </a:solidFill>
              </a:rPr>
              <a:t>一旦发现注定要失败，则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		收缩至前一长度，并 </a:t>
            </a:r>
            <a:r>
              <a:rPr lang="en-US" altLang="zh-CN" dirty="0">
                <a:solidFill>
                  <a:schemeClr val="tx1"/>
                </a:solidFill>
              </a:rPr>
              <a:t>//</a:t>
            </a:r>
            <a:r>
              <a:rPr lang="zh-CN" altLang="en-US" dirty="0">
                <a:solidFill>
                  <a:schemeClr val="tx1"/>
                </a:solidFill>
              </a:rPr>
              <a:t>剪枝回溯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		继续试探</a:t>
            </a:r>
          </a:p>
          <a:p>
            <a:r>
              <a:rPr lang="zh-CN" altLang="en-US" dirty="0">
                <a:solidFill>
                  <a:schemeClr val="tx1"/>
                </a:solidFill>
              </a:rPr>
              <a:t>特修斯的法宝 </a:t>
            </a:r>
            <a:r>
              <a:rPr lang="en-US" altLang="zh-CN" dirty="0">
                <a:solidFill>
                  <a:schemeClr val="tx1"/>
                </a:solidFill>
              </a:rPr>
              <a:t>= </a:t>
            </a:r>
            <a:r>
              <a:rPr lang="zh-CN" altLang="en-US" dirty="0">
                <a:solidFill>
                  <a:schemeClr val="tx1"/>
                </a:solidFill>
              </a:rPr>
              <a:t>线绳 </a:t>
            </a:r>
            <a:r>
              <a:rPr lang="en-US" altLang="zh-CN" dirty="0">
                <a:solidFill>
                  <a:schemeClr val="tx1"/>
                </a:solidFill>
              </a:rPr>
              <a:t>+ </a:t>
            </a:r>
            <a:r>
              <a:rPr lang="zh-CN" altLang="en-US" dirty="0">
                <a:solidFill>
                  <a:schemeClr val="tx1"/>
                </a:solidFill>
              </a:rPr>
              <a:t>粉笔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如何以数据结构的形式兑现？</a:t>
            </a:r>
          </a:p>
        </p:txBody>
      </p:sp>
      <p:sp>
        <p:nvSpPr>
          <p:cNvPr id="1104898" name="AutoShape 2"/>
          <p:cNvSpPr>
            <a:spLocks noGrp="1" noChangeArrowheads="1"/>
          </p:cNvSpPr>
          <p:nvPr>
            <p:ph type="title"/>
          </p:nvPr>
        </p:nvSpPr>
        <p:spPr>
          <a:xfrm>
            <a:off x="1695452" y="2091004"/>
            <a:ext cx="4057156" cy="890056"/>
          </a:xfrm>
          <a:ln/>
        </p:spPr>
        <p:txBody>
          <a:bodyPr/>
          <a:lstStyle/>
          <a:p>
            <a:r>
              <a:rPr lang="zh-CN" altLang="en-US" dirty="0"/>
              <a:t>试探</a:t>
            </a:r>
            <a:r>
              <a:rPr lang="en-US" altLang="zh-CN" dirty="0"/>
              <a:t>-</a:t>
            </a:r>
            <a:r>
              <a:rPr lang="zh-CN" altLang="en-US" dirty="0"/>
              <a:t>回溯</a:t>
            </a:r>
            <a:r>
              <a:rPr lang="en-US" altLang="zh-CN" dirty="0"/>
              <a:t>-</a:t>
            </a:r>
            <a:r>
              <a:rPr lang="zh-CN" altLang="en-US" dirty="0"/>
              <a:t>剪枝</a:t>
            </a:r>
          </a:p>
        </p:txBody>
      </p:sp>
      <p:pic>
        <p:nvPicPr>
          <p:cNvPr id="16" name="Picture 88"/>
          <p:cNvPicPr>
            <a:picLocks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258222" y="5561820"/>
            <a:ext cx="431007" cy="43100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utoShape 24"/>
          <p:cNvSpPr>
            <a:spLocks noChangeArrowheads="1"/>
          </p:cNvSpPr>
          <p:nvPr/>
        </p:nvSpPr>
        <p:spPr bwMode="auto">
          <a:xfrm>
            <a:off x="10585457" y="5776144"/>
            <a:ext cx="5759450" cy="3243263"/>
          </a:xfrm>
          <a:prstGeom prst="triangle">
            <a:avLst>
              <a:gd name="adj" fmla="val 50000"/>
            </a:avLst>
          </a:prstGeom>
          <a:solidFill>
            <a:srgbClr val="DDDDDD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pPr>
              <a:spcBef>
                <a:spcPct val="0"/>
              </a:spcBef>
            </a:pPr>
            <a:endParaRPr lang="zh-CN" altLang="zh-CN" sz="360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8" name="AutoShape 25"/>
          <p:cNvSpPr>
            <a:spLocks noChangeArrowheads="1"/>
          </p:cNvSpPr>
          <p:nvPr/>
        </p:nvSpPr>
        <p:spPr bwMode="auto">
          <a:xfrm>
            <a:off x="11709401" y="7507302"/>
            <a:ext cx="1250951" cy="1512093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285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9" name="AutoShape 26"/>
          <p:cNvSpPr>
            <a:spLocks noChangeArrowheads="1"/>
          </p:cNvSpPr>
          <p:nvPr/>
        </p:nvSpPr>
        <p:spPr bwMode="auto">
          <a:xfrm>
            <a:off x="13414382" y="8586019"/>
            <a:ext cx="482600" cy="433388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285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20" name="AutoShape 27"/>
          <p:cNvSpPr>
            <a:spLocks noChangeArrowheads="1"/>
          </p:cNvSpPr>
          <p:nvPr/>
        </p:nvSpPr>
        <p:spPr bwMode="auto">
          <a:xfrm>
            <a:off x="14620882" y="8371695"/>
            <a:ext cx="717551" cy="6477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 w="285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21" name="Oval 28"/>
          <p:cNvSpPr>
            <a:spLocks noChangeArrowheads="1"/>
          </p:cNvSpPr>
          <p:nvPr/>
        </p:nvSpPr>
        <p:spPr bwMode="auto">
          <a:xfrm>
            <a:off x="13260683" y="5561820"/>
            <a:ext cx="431006" cy="428625"/>
          </a:xfrm>
          <a:prstGeom prst="ellipse">
            <a:avLst/>
          </a:prstGeom>
          <a:solidFill>
            <a:schemeClr val="bg1"/>
          </a:solidFill>
          <a:ln w="28575" algn="ctr">
            <a:solidFill>
              <a:srgbClr val="333333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endParaRPr lang="en-US" altLang="zh-CN" sz="2100">
              <a:latin typeface="Arial Narrow" pitchFamily="34" charset="0"/>
              <a:ea typeface="宋体" charset="-122"/>
            </a:endParaRPr>
          </a:p>
        </p:txBody>
      </p:sp>
      <p:sp>
        <p:nvSpPr>
          <p:cNvPr id="22" name="Oval 29"/>
          <p:cNvSpPr>
            <a:spLocks noChangeArrowheads="1"/>
          </p:cNvSpPr>
          <p:nvPr/>
        </p:nvSpPr>
        <p:spPr bwMode="auto">
          <a:xfrm>
            <a:off x="12224156" y="7400156"/>
            <a:ext cx="219075" cy="214313"/>
          </a:xfrm>
          <a:prstGeom prst="ellipse">
            <a:avLst/>
          </a:prstGeom>
          <a:solidFill>
            <a:schemeClr val="bg1"/>
          </a:solidFill>
          <a:ln w="28575" algn="ctr">
            <a:solidFill>
              <a:srgbClr val="333333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endParaRPr lang="en-US" altLang="zh-CN" sz="2100">
              <a:latin typeface="Arial Narrow" pitchFamily="34" charset="0"/>
              <a:ea typeface="宋体" charset="-122"/>
            </a:endParaRPr>
          </a:p>
        </p:txBody>
      </p:sp>
      <p:sp>
        <p:nvSpPr>
          <p:cNvPr id="23" name="Oval 30"/>
          <p:cNvSpPr>
            <a:spLocks noChangeArrowheads="1"/>
          </p:cNvSpPr>
          <p:nvPr/>
        </p:nvSpPr>
        <p:spPr bwMode="auto">
          <a:xfrm>
            <a:off x="13532255" y="8466956"/>
            <a:ext cx="219075" cy="214313"/>
          </a:xfrm>
          <a:prstGeom prst="ellipse">
            <a:avLst/>
          </a:prstGeom>
          <a:solidFill>
            <a:schemeClr val="bg1"/>
          </a:solidFill>
          <a:ln w="28575" algn="ctr">
            <a:solidFill>
              <a:srgbClr val="333333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endParaRPr lang="en-US" altLang="zh-CN" sz="2100">
              <a:latin typeface="Arial Narrow" pitchFamily="34" charset="0"/>
              <a:ea typeface="宋体" charset="-122"/>
            </a:endParaRPr>
          </a:p>
        </p:txBody>
      </p:sp>
      <p:sp>
        <p:nvSpPr>
          <p:cNvPr id="24" name="Oval 31"/>
          <p:cNvSpPr>
            <a:spLocks noChangeArrowheads="1"/>
          </p:cNvSpPr>
          <p:nvPr/>
        </p:nvSpPr>
        <p:spPr bwMode="auto">
          <a:xfrm>
            <a:off x="14865750" y="8305031"/>
            <a:ext cx="219075" cy="214313"/>
          </a:xfrm>
          <a:prstGeom prst="ellipse">
            <a:avLst/>
          </a:prstGeom>
          <a:solidFill>
            <a:schemeClr val="bg1"/>
          </a:solidFill>
          <a:ln w="28575" algn="ctr">
            <a:solidFill>
              <a:srgbClr val="333333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endParaRPr lang="en-US" altLang="zh-CN" sz="2100">
              <a:latin typeface="Arial Narrow" pitchFamily="34" charset="0"/>
              <a:ea typeface="宋体" charset="-122"/>
            </a:endParaRPr>
          </a:p>
        </p:txBody>
      </p:sp>
      <p:sp>
        <p:nvSpPr>
          <p:cNvPr id="25" name="Freeform 32"/>
          <p:cNvSpPr>
            <a:spLocks/>
          </p:cNvSpPr>
          <p:nvPr/>
        </p:nvSpPr>
        <p:spPr bwMode="auto">
          <a:xfrm>
            <a:off x="12458707" y="5995219"/>
            <a:ext cx="1000127" cy="1404938"/>
          </a:xfrm>
          <a:custGeom>
            <a:avLst/>
            <a:gdLst>
              <a:gd name="T0" fmla="*/ 315 w 315"/>
              <a:gd name="T1" fmla="*/ 0 h 590"/>
              <a:gd name="T2" fmla="*/ 243 w 315"/>
              <a:gd name="T3" fmla="*/ 349 h 590"/>
              <a:gd name="T4" fmla="*/ 51 w 315"/>
              <a:gd name="T5" fmla="*/ 435 h 590"/>
              <a:gd name="T6" fmla="*/ 0 w 315"/>
              <a:gd name="T7" fmla="*/ 590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15" h="590">
                <a:moveTo>
                  <a:pt x="315" y="0"/>
                </a:moveTo>
                <a:cubicBezTo>
                  <a:pt x="303" y="58"/>
                  <a:pt x="287" y="276"/>
                  <a:pt x="243" y="349"/>
                </a:cubicBezTo>
                <a:cubicBezTo>
                  <a:pt x="199" y="422"/>
                  <a:pt x="91" y="395"/>
                  <a:pt x="51" y="435"/>
                </a:cubicBezTo>
                <a:cubicBezTo>
                  <a:pt x="11" y="475"/>
                  <a:pt x="11" y="558"/>
                  <a:pt x="0" y="59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3366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26" name="Freeform 33"/>
          <p:cNvSpPr>
            <a:spLocks/>
          </p:cNvSpPr>
          <p:nvPr/>
        </p:nvSpPr>
        <p:spPr bwMode="auto">
          <a:xfrm>
            <a:off x="12900026" y="5985683"/>
            <a:ext cx="987425" cy="2447925"/>
          </a:xfrm>
          <a:custGeom>
            <a:avLst/>
            <a:gdLst>
              <a:gd name="T0" fmla="*/ 178 w 311"/>
              <a:gd name="T1" fmla="*/ 0 h 1028"/>
              <a:gd name="T2" fmla="*/ 283 w 311"/>
              <a:gd name="T3" fmla="*/ 477 h 1028"/>
              <a:gd name="T4" fmla="*/ 11 w 311"/>
              <a:gd name="T5" fmla="*/ 743 h 1028"/>
              <a:gd name="T6" fmla="*/ 215 w 311"/>
              <a:gd name="T7" fmla="*/ 1028 h 1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11" h="1028">
                <a:moveTo>
                  <a:pt x="178" y="0"/>
                </a:moveTo>
                <a:cubicBezTo>
                  <a:pt x="195" y="79"/>
                  <a:pt x="311" y="353"/>
                  <a:pt x="283" y="477"/>
                </a:cubicBezTo>
                <a:cubicBezTo>
                  <a:pt x="255" y="601"/>
                  <a:pt x="22" y="651"/>
                  <a:pt x="11" y="743"/>
                </a:cubicBezTo>
                <a:cubicBezTo>
                  <a:pt x="0" y="835"/>
                  <a:pt x="173" y="969"/>
                  <a:pt x="215" y="1028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3366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27" name="Freeform 34"/>
          <p:cNvSpPr>
            <a:spLocks/>
          </p:cNvSpPr>
          <p:nvPr/>
        </p:nvSpPr>
        <p:spPr bwMode="auto">
          <a:xfrm>
            <a:off x="13506455" y="5999970"/>
            <a:ext cx="1727201" cy="2314575"/>
          </a:xfrm>
          <a:custGeom>
            <a:avLst/>
            <a:gdLst>
              <a:gd name="T0" fmla="*/ 0 w 544"/>
              <a:gd name="T1" fmla="*/ 0 h 972"/>
              <a:gd name="T2" fmla="*/ 254 w 544"/>
              <a:gd name="T3" fmla="*/ 539 h 972"/>
              <a:gd name="T4" fmla="*/ 204 w 544"/>
              <a:gd name="T5" fmla="*/ 706 h 972"/>
              <a:gd name="T6" fmla="*/ 501 w 544"/>
              <a:gd name="T7" fmla="*/ 817 h 972"/>
              <a:gd name="T8" fmla="*/ 464 w 544"/>
              <a:gd name="T9" fmla="*/ 972 h 9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4" h="972">
                <a:moveTo>
                  <a:pt x="0" y="0"/>
                </a:moveTo>
                <a:cubicBezTo>
                  <a:pt x="42" y="90"/>
                  <a:pt x="220" y="421"/>
                  <a:pt x="254" y="539"/>
                </a:cubicBezTo>
                <a:cubicBezTo>
                  <a:pt x="288" y="657"/>
                  <a:pt x="163" y="660"/>
                  <a:pt x="204" y="706"/>
                </a:cubicBezTo>
                <a:cubicBezTo>
                  <a:pt x="245" y="752"/>
                  <a:pt x="458" y="773"/>
                  <a:pt x="501" y="817"/>
                </a:cubicBezTo>
                <a:cubicBezTo>
                  <a:pt x="544" y="861"/>
                  <a:pt x="472" y="940"/>
                  <a:pt x="464" y="972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3366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54000" tIns="54000" rIns="54000" bIns="54000" anchor="ctr"/>
          <a:lstStyle/>
          <a:p>
            <a:endParaRPr lang="zh-CN" altLang="en-US" sz="750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9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9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9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9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9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9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9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9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9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9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6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9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0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F5F5F"/>
                                      </p:to>
                                    </p:animClr>
                                    <p:set>
                                      <p:cBhvr>
                                        <p:cTn id="5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0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800"/>
                            </p:stCondLst>
                            <p:childTnLst>
                              <p:par>
                                <p:cTn id="62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8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300"/>
                            </p:stCondLst>
                            <p:childTnLst>
                              <p:par>
                                <p:cTn id="70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800"/>
                            </p:stCondLst>
                            <p:childTnLst>
                              <p:par>
                                <p:cTn id="74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800"/>
                            </p:stCondLst>
                            <p:childTnLst>
                              <p:par>
                                <p:cTn id="7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300"/>
                            </p:stCondLst>
                            <p:childTnLst>
                              <p:par>
                                <p:cTn id="82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800"/>
                            </p:stCondLst>
                            <p:childTnLst>
                              <p:par>
                                <p:cTn id="86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800"/>
                            </p:stCondLst>
                            <p:childTnLst>
                              <p:par>
                                <p:cTn id="9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300"/>
                            </p:stCondLst>
                            <p:childTnLst>
                              <p:par>
                                <p:cTn id="94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9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" fill="hold">
                      <p:stCondLst>
                        <p:cond delay="0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F5F5F"/>
                                      </p:to>
                                    </p:animClr>
                                    <p:set>
                                      <p:cBhvr>
                                        <p:cTn id="102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5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6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10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" fill="hold">
                      <p:stCondLst>
                        <p:cond delay="0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F5F5F"/>
                                      </p:to>
                                    </p:animClr>
                                    <p:set>
                                      <p:cBhvr>
                                        <p:cTn id="11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3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5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6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11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8" fill="hold">
                      <p:stCondLst>
                        <p:cond delay="0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1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F5F5F"/>
                                      </p:to>
                                    </p:animClr>
                                    <p:set>
                                      <p:cBhvr>
                                        <p:cTn id="122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6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12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8" fill="hold">
                      <p:stCondLst>
                        <p:cond delay="0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2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33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4" fill="hold">
                      <p:stCondLst>
                        <p:cond delay="0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7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8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39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0" fill="hold">
                      <p:stCondLst>
                        <p:cond delay="0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3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4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145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6" fill="hold">
                      <p:stCondLst>
                        <p:cond delay="0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9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F5F5F"/>
                                      </p:to>
                                    </p:animClr>
                                    <p:set>
                                      <p:cBhvr>
                                        <p:cTn id="150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1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3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155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" fill="hold">
                      <p:stCondLst>
                        <p:cond delay="0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9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F5F5F"/>
                                      </p:to>
                                    </p:animClr>
                                    <p:set>
                                      <p:cBhvr>
                                        <p:cTn id="160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3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165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6" fill="hold">
                      <p:stCondLst>
                        <p:cond delay="0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9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F5F5F"/>
                                      </p:to>
                                    </p:animClr>
                                    <p:set>
                                      <p:cBhvr>
                                        <p:cTn id="170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4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1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在</a:t>
            </a:r>
            <a:r>
              <a:rPr lang="en-US" altLang="zh-CN" dirty="0">
                <a:solidFill>
                  <a:schemeClr val="tx1"/>
                </a:solidFill>
              </a:rPr>
              <a:t>n</a:t>
            </a:r>
            <a:r>
              <a:rPr lang="zh-CN" altLang="en-US" dirty="0">
                <a:solidFill>
                  <a:schemeClr val="tx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  <a:sym typeface="Symbol" pitchFamily="18" charset="2"/>
              </a:rPr>
              <a:t></a:t>
            </a:r>
            <a:r>
              <a:rPr lang="en-US" altLang="zh-CN" dirty="0">
                <a:solidFill>
                  <a:schemeClr val="tx1"/>
                </a:solidFill>
              </a:rPr>
              <a:t>n</a:t>
            </a:r>
            <a:r>
              <a:rPr lang="zh-CN" altLang="en-US" dirty="0">
                <a:solidFill>
                  <a:schemeClr val="tx1"/>
                </a:solidFill>
              </a:rPr>
              <a:t>的棋盘上放置</a:t>
            </a:r>
            <a:r>
              <a:rPr lang="en-US" altLang="zh-CN" dirty="0">
                <a:solidFill>
                  <a:schemeClr val="tx1"/>
                </a:solidFill>
              </a:rPr>
              <a:t>n</a:t>
            </a:r>
            <a:r>
              <a:rPr lang="zh-CN" altLang="en-US" dirty="0">
                <a:solidFill>
                  <a:schemeClr val="tx1"/>
                </a:solidFill>
              </a:rPr>
              <a:t>个皇后，使得她们彼此互不攻击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	有多少种可行的布局？如何布局？</a:t>
            </a:r>
            <a:br>
              <a:rPr lang="zh-CN" altLang="en-US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	是否考虑</a:t>
            </a:r>
            <a:r>
              <a:rPr lang="zh-CN" altLang="en-US" dirty="0">
                <a:solidFill>
                  <a:srgbClr val="FF0000"/>
                </a:solidFill>
              </a:rPr>
              <a:t>旋转、翻转</a:t>
            </a:r>
            <a:r>
              <a:rPr lang="zh-CN" altLang="en-US" dirty="0">
                <a:solidFill>
                  <a:schemeClr val="tx1"/>
                </a:solidFill>
              </a:rPr>
              <a:t>之后的等价？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n = 1, 2, 3, 4, ...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	</a:t>
            </a:r>
            <a:r>
              <a:rPr lang="zh-CN" altLang="en-US" dirty="0">
                <a:solidFill>
                  <a:schemeClr val="tx1"/>
                </a:solidFill>
              </a:rPr>
              <a:t>允许重复：	</a:t>
            </a:r>
            <a:r>
              <a:rPr lang="en-US" altLang="zh-CN" dirty="0">
                <a:solidFill>
                  <a:schemeClr val="tx1"/>
                </a:solidFill>
              </a:rPr>
              <a:t>1, 0, 0, 2, 10, 4, 40, 92, ...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	</a:t>
            </a:r>
            <a:r>
              <a:rPr lang="zh-CN" altLang="en-US" dirty="0">
                <a:solidFill>
                  <a:schemeClr val="tx1"/>
                </a:solidFill>
              </a:rPr>
              <a:t>不许重复：	</a:t>
            </a:r>
            <a:r>
              <a:rPr lang="en-US" altLang="zh-CN" dirty="0">
                <a:solidFill>
                  <a:schemeClr val="tx1"/>
                </a:solidFill>
              </a:rPr>
              <a:t>1, 0, 0, 1, 2, 1, 6, 12, 46, 92, ...</a:t>
            </a:r>
          </a:p>
        </p:txBody>
      </p:sp>
      <p:sp>
        <p:nvSpPr>
          <p:cNvPr id="1074178" name="AutoShape 2"/>
          <p:cNvSpPr>
            <a:spLocks noGrp="1" noChangeArrowheads="1"/>
          </p:cNvSpPr>
          <p:nvPr>
            <p:ph type="title"/>
          </p:nvPr>
        </p:nvSpPr>
        <p:spPr>
          <a:xfrm>
            <a:off x="1695452" y="2091004"/>
            <a:ext cx="1994854" cy="890056"/>
          </a:xfrm>
          <a:ln/>
        </p:spPr>
        <p:txBody>
          <a:bodyPr/>
          <a:lstStyle/>
          <a:p>
            <a:r>
              <a:rPr lang="zh-CN" altLang="en-US" dirty="0">
                <a:hlinkClick r:id="rId3" action="ppaction://hlinkfile"/>
              </a:rPr>
              <a:t>八皇后</a:t>
            </a:r>
            <a:endParaRPr lang="zh-CN" altLang="en-US" dirty="0"/>
          </a:p>
        </p:txBody>
      </p:sp>
      <p:grpSp>
        <p:nvGrpSpPr>
          <p:cNvPr id="1074196" name="Group 20"/>
          <p:cNvGrpSpPr>
            <a:grpSpLocks/>
          </p:cNvGrpSpPr>
          <p:nvPr/>
        </p:nvGrpSpPr>
        <p:grpSpPr bwMode="auto">
          <a:xfrm flipH="1">
            <a:off x="13176256" y="8153400"/>
            <a:ext cx="3454400" cy="2590800"/>
            <a:chOff x="2971" y="845"/>
            <a:chExt cx="1088" cy="1088"/>
          </a:xfrm>
        </p:grpSpPr>
        <p:sp>
          <p:nvSpPr>
            <p:cNvPr id="1074197" name="Rectangle 21"/>
            <p:cNvSpPr>
              <a:spLocks noChangeArrowheads="1"/>
            </p:cNvSpPr>
            <p:nvPr/>
          </p:nvSpPr>
          <p:spPr bwMode="auto">
            <a:xfrm>
              <a:off x="3243" y="845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r>
                <a:rPr lang="en-US" altLang="zh-CN" sz="3600"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♕</a:t>
              </a:r>
            </a:p>
          </p:txBody>
        </p:sp>
        <p:sp>
          <p:nvSpPr>
            <p:cNvPr id="1074198" name="Rectangle 22"/>
            <p:cNvSpPr>
              <a:spLocks noChangeArrowheads="1"/>
            </p:cNvSpPr>
            <p:nvPr/>
          </p:nvSpPr>
          <p:spPr bwMode="auto">
            <a:xfrm>
              <a:off x="3515" y="845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199" name="Rectangle 23"/>
            <p:cNvSpPr>
              <a:spLocks noChangeArrowheads="1"/>
            </p:cNvSpPr>
            <p:nvPr/>
          </p:nvSpPr>
          <p:spPr bwMode="auto">
            <a:xfrm>
              <a:off x="3787" y="1117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r>
                <a:rPr lang="en-US" altLang="zh-CN" sz="3600"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♕</a:t>
              </a:r>
            </a:p>
          </p:txBody>
        </p:sp>
        <p:sp>
          <p:nvSpPr>
            <p:cNvPr id="1074200" name="Rectangle 24"/>
            <p:cNvSpPr>
              <a:spLocks noChangeArrowheads="1"/>
            </p:cNvSpPr>
            <p:nvPr/>
          </p:nvSpPr>
          <p:spPr bwMode="auto">
            <a:xfrm>
              <a:off x="2971" y="845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01" name="Rectangle 25"/>
            <p:cNvSpPr>
              <a:spLocks noChangeArrowheads="1"/>
            </p:cNvSpPr>
            <p:nvPr/>
          </p:nvSpPr>
          <p:spPr bwMode="auto">
            <a:xfrm>
              <a:off x="3787" y="845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02" name="Rectangle 26"/>
            <p:cNvSpPr>
              <a:spLocks noChangeArrowheads="1"/>
            </p:cNvSpPr>
            <p:nvPr/>
          </p:nvSpPr>
          <p:spPr bwMode="auto">
            <a:xfrm>
              <a:off x="2971" y="1117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03" name="Rectangle 27"/>
            <p:cNvSpPr>
              <a:spLocks noChangeArrowheads="1"/>
            </p:cNvSpPr>
            <p:nvPr/>
          </p:nvSpPr>
          <p:spPr bwMode="auto">
            <a:xfrm>
              <a:off x="3243" y="1117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04" name="Rectangle 28"/>
            <p:cNvSpPr>
              <a:spLocks noChangeArrowheads="1"/>
            </p:cNvSpPr>
            <p:nvPr/>
          </p:nvSpPr>
          <p:spPr bwMode="auto">
            <a:xfrm>
              <a:off x="3515" y="1117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05" name="Rectangle 29"/>
            <p:cNvSpPr>
              <a:spLocks noChangeArrowheads="1"/>
            </p:cNvSpPr>
            <p:nvPr/>
          </p:nvSpPr>
          <p:spPr bwMode="auto">
            <a:xfrm>
              <a:off x="3243" y="1389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06" name="Rectangle 30"/>
            <p:cNvSpPr>
              <a:spLocks noChangeArrowheads="1"/>
            </p:cNvSpPr>
            <p:nvPr/>
          </p:nvSpPr>
          <p:spPr bwMode="auto">
            <a:xfrm>
              <a:off x="3515" y="1389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07" name="Rectangle 31"/>
            <p:cNvSpPr>
              <a:spLocks noChangeArrowheads="1"/>
            </p:cNvSpPr>
            <p:nvPr/>
          </p:nvSpPr>
          <p:spPr bwMode="auto">
            <a:xfrm>
              <a:off x="3787" y="1389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08" name="Rectangle 32"/>
            <p:cNvSpPr>
              <a:spLocks noChangeArrowheads="1"/>
            </p:cNvSpPr>
            <p:nvPr/>
          </p:nvSpPr>
          <p:spPr bwMode="auto">
            <a:xfrm>
              <a:off x="2971" y="1389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r>
                <a:rPr lang="en-US" altLang="zh-CN" sz="3600"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♕</a:t>
              </a:r>
            </a:p>
          </p:txBody>
        </p:sp>
        <p:sp>
          <p:nvSpPr>
            <p:cNvPr id="1074209" name="Rectangle 33"/>
            <p:cNvSpPr>
              <a:spLocks noChangeArrowheads="1"/>
            </p:cNvSpPr>
            <p:nvPr/>
          </p:nvSpPr>
          <p:spPr bwMode="auto">
            <a:xfrm>
              <a:off x="3787" y="1661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10" name="Rectangle 34"/>
            <p:cNvSpPr>
              <a:spLocks noChangeArrowheads="1"/>
            </p:cNvSpPr>
            <p:nvPr/>
          </p:nvSpPr>
          <p:spPr bwMode="auto">
            <a:xfrm>
              <a:off x="3243" y="1661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11" name="Rectangle 35"/>
            <p:cNvSpPr>
              <a:spLocks noChangeArrowheads="1"/>
            </p:cNvSpPr>
            <p:nvPr/>
          </p:nvSpPr>
          <p:spPr bwMode="auto">
            <a:xfrm>
              <a:off x="2971" y="1661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12" name="Rectangle 36"/>
            <p:cNvSpPr>
              <a:spLocks noChangeArrowheads="1"/>
            </p:cNvSpPr>
            <p:nvPr/>
          </p:nvSpPr>
          <p:spPr bwMode="auto">
            <a:xfrm>
              <a:off x="3515" y="1661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r>
                <a:rPr lang="en-US" altLang="zh-CN" sz="3600"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♕</a:t>
              </a:r>
            </a:p>
          </p:txBody>
        </p:sp>
      </p:grpSp>
      <p:grpSp>
        <p:nvGrpSpPr>
          <p:cNvPr id="1074213" name="Group 37"/>
          <p:cNvGrpSpPr>
            <a:grpSpLocks/>
          </p:cNvGrpSpPr>
          <p:nvPr/>
        </p:nvGrpSpPr>
        <p:grpSpPr bwMode="auto">
          <a:xfrm rot="16200000">
            <a:off x="10258427" y="9019393"/>
            <a:ext cx="3238500" cy="863600"/>
            <a:chOff x="3334" y="1888"/>
            <a:chExt cx="1814" cy="272"/>
          </a:xfrm>
        </p:grpSpPr>
        <p:sp>
          <p:nvSpPr>
            <p:cNvPr id="1074214" name="Line 38"/>
            <p:cNvSpPr>
              <a:spLocks noChangeShapeType="1"/>
            </p:cNvSpPr>
            <p:nvPr/>
          </p:nvSpPr>
          <p:spPr bwMode="auto">
            <a:xfrm>
              <a:off x="4241" y="2069"/>
              <a:ext cx="907" cy="0"/>
            </a:xfrm>
            <a:prstGeom prst="line">
              <a:avLst/>
            </a:prstGeom>
            <a:noFill/>
            <a:ln w="22225">
              <a:solidFill>
                <a:srgbClr val="33333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endParaRPr lang="zh-CN" altLang="en-US" sz="7500"/>
            </a:p>
          </p:txBody>
        </p:sp>
        <p:sp>
          <p:nvSpPr>
            <p:cNvPr id="1074215" name="AutoShape 39"/>
            <p:cNvSpPr>
              <a:spLocks noChangeArrowheads="1"/>
            </p:cNvSpPr>
            <p:nvPr/>
          </p:nvSpPr>
          <p:spPr bwMode="auto">
            <a:xfrm>
              <a:off x="3969" y="1888"/>
              <a:ext cx="544" cy="272"/>
            </a:xfrm>
            <a:prstGeom prst="curvedUpArrow">
              <a:avLst>
                <a:gd name="adj1" fmla="val 40000"/>
                <a:gd name="adj2" fmla="val 80000"/>
                <a:gd name="adj3" fmla="val 33333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endParaRPr lang="zh-CN" altLang="en-US" sz="7500"/>
            </a:p>
          </p:txBody>
        </p:sp>
        <p:sp>
          <p:nvSpPr>
            <p:cNvPr id="1074216" name="Line 40"/>
            <p:cNvSpPr>
              <a:spLocks noChangeShapeType="1"/>
            </p:cNvSpPr>
            <p:nvPr/>
          </p:nvSpPr>
          <p:spPr bwMode="auto">
            <a:xfrm>
              <a:off x="3334" y="2069"/>
              <a:ext cx="907" cy="0"/>
            </a:xfrm>
            <a:prstGeom prst="line">
              <a:avLst/>
            </a:prstGeom>
            <a:noFill/>
            <a:ln w="22225">
              <a:solidFill>
                <a:srgbClr val="33333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endParaRPr lang="zh-CN" altLang="en-US" sz="7500"/>
            </a:p>
          </p:txBody>
        </p:sp>
      </p:grpSp>
      <p:grpSp>
        <p:nvGrpSpPr>
          <p:cNvPr id="1074217" name="Group 41"/>
          <p:cNvGrpSpPr>
            <a:grpSpLocks/>
          </p:cNvGrpSpPr>
          <p:nvPr/>
        </p:nvGrpSpPr>
        <p:grpSpPr bwMode="auto">
          <a:xfrm>
            <a:off x="7270756" y="8151020"/>
            <a:ext cx="3454400" cy="2590800"/>
            <a:chOff x="2971" y="845"/>
            <a:chExt cx="1088" cy="1088"/>
          </a:xfrm>
        </p:grpSpPr>
        <p:sp>
          <p:nvSpPr>
            <p:cNvPr id="1074218" name="Rectangle 42"/>
            <p:cNvSpPr>
              <a:spLocks noChangeArrowheads="1"/>
            </p:cNvSpPr>
            <p:nvPr/>
          </p:nvSpPr>
          <p:spPr bwMode="auto">
            <a:xfrm>
              <a:off x="3243" y="845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r>
                <a:rPr lang="en-US" altLang="zh-CN" sz="3600"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♕</a:t>
              </a:r>
            </a:p>
          </p:txBody>
        </p:sp>
        <p:sp>
          <p:nvSpPr>
            <p:cNvPr id="1074219" name="Rectangle 43"/>
            <p:cNvSpPr>
              <a:spLocks noChangeArrowheads="1"/>
            </p:cNvSpPr>
            <p:nvPr/>
          </p:nvSpPr>
          <p:spPr bwMode="auto">
            <a:xfrm>
              <a:off x="3515" y="845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20" name="Rectangle 44"/>
            <p:cNvSpPr>
              <a:spLocks noChangeArrowheads="1"/>
            </p:cNvSpPr>
            <p:nvPr/>
          </p:nvSpPr>
          <p:spPr bwMode="auto">
            <a:xfrm>
              <a:off x="3787" y="1117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r>
                <a:rPr lang="en-US" altLang="zh-CN" sz="3600"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♕</a:t>
              </a:r>
            </a:p>
          </p:txBody>
        </p:sp>
        <p:sp>
          <p:nvSpPr>
            <p:cNvPr id="1074221" name="Rectangle 45"/>
            <p:cNvSpPr>
              <a:spLocks noChangeArrowheads="1"/>
            </p:cNvSpPr>
            <p:nvPr/>
          </p:nvSpPr>
          <p:spPr bwMode="auto">
            <a:xfrm>
              <a:off x="2971" y="845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22" name="Rectangle 46"/>
            <p:cNvSpPr>
              <a:spLocks noChangeArrowheads="1"/>
            </p:cNvSpPr>
            <p:nvPr/>
          </p:nvSpPr>
          <p:spPr bwMode="auto">
            <a:xfrm>
              <a:off x="3787" y="845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23" name="Rectangle 47"/>
            <p:cNvSpPr>
              <a:spLocks noChangeArrowheads="1"/>
            </p:cNvSpPr>
            <p:nvPr/>
          </p:nvSpPr>
          <p:spPr bwMode="auto">
            <a:xfrm>
              <a:off x="2971" y="1117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24" name="Rectangle 48"/>
            <p:cNvSpPr>
              <a:spLocks noChangeArrowheads="1"/>
            </p:cNvSpPr>
            <p:nvPr/>
          </p:nvSpPr>
          <p:spPr bwMode="auto">
            <a:xfrm>
              <a:off x="3243" y="1117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25" name="Rectangle 49"/>
            <p:cNvSpPr>
              <a:spLocks noChangeArrowheads="1"/>
            </p:cNvSpPr>
            <p:nvPr/>
          </p:nvSpPr>
          <p:spPr bwMode="auto">
            <a:xfrm>
              <a:off x="3515" y="1117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26" name="Rectangle 50"/>
            <p:cNvSpPr>
              <a:spLocks noChangeArrowheads="1"/>
            </p:cNvSpPr>
            <p:nvPr/>
          </p:nvSpPr>
          <p:spPr bwMode="auto">
            <a:xfrm>
              <a:off x="3243" y="1389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27" name="Rectangle 51"/>
            <p:cNvSpPr>
              <a:spLocks noChangeArrowheads="1"/>
            </p:cNvSpPr>
            <p:nvPr/>
          </p:nvSpPr>
          <p:spPr bwMode="auto">
            <a:xfrm>
              <a:off x="3515" y="1389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28" name="Rectangle 52"/>
            <p:cNvSpPr>
              <a:spLocks noChangeArrowheads="1"/>
            </p:cNvSpPr>
            <p:nvPr/>
          </p:nvSpPr>
          <p:spPr bwMode="auto">
            <a:xfrm>
              <a:off x="3787" y="1389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29" name="Rectangle 53"/>
            <p:cNvSpPr>
              <a:spLocks noChangeArrowheads="1"/>
            </p:cNvSpPr>
            <p:nvPr/>
          </p:nvSpPr>
          <p:spPr bwMode="auto">
            <a:xfrm>
              <a:off x="2971" y="1389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r>
                <a:rPr lang="en-US" altLang="zh-CN" sz="3600"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♕</a:t>
              </a:r>
            </a:p>
          </p:txBody>
        </p:sp>
        <p:sp>
          <p:nvSpPr>
            <p:cNvPr id="1074230" name="Rectangle 54"/>
            <p:cNvSpPr>
              <a:spLocks noChangeArrowheads="1"/>
            </p:cNvSpPr>
            <p:nvPr/>
          </p:nvSpPr>
          <p:spPr bwMode="auto">
            <a:xfrm>
              <a:off x="3787" y="1661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31" name="Rectangle 55"/>
            <p:cNvSpPr>
              <a:spLocks noChangeArrowheads="1"/>
            </p:cNvSpPr>
            <p:nvPr/>
          </p:nvSpPr>
          <p:spPr bwMode="auto">
            <a:xfrm>
              <a:off x="3243" y="1661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32" name="Rectangle 56"/>
            <p:cNvSpPr>
              <a:spLocks noChangeArrowheads="1"/>
            </p:cNvSpPr>
            <p:nvPr/>
          </p:nvSpPr>
          <p:spPr bwMode="auto">
            <a:xfrm>
              <a:off x="2971" y="1661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endParaRPr lang="en-US" altLang="zh-CN" sz="3600"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1074233" name="Rectangle 57"/>
            <p:cNvSpPr>
              <a:spLocks noChangeArrowheads="1"/>
            </p:cNvSpPr>
            <p:nvPr/>
          </p:nvSpPr>
          <p:spPr bwMode="auto">
            <a:xfrm>
              <a:off x="3515" y="1661"/>
              <a:ext cx="272" cy="272"/>
            </a:xfrm>
            <a:prstGeom prst="rect">
              <a:avLst/>
            </a:prstGeom>
            <a:noFill/>
            <a:ln w="28575" algn="ctr">
              <a:solidFill>
                <a:srgbClr val="3333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808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54000" tIns="54000" rIns="54000" bIns="54000" anchor="ctr"/>
            <a:lstStyle/>
            <a:p>
              <a:pPr>
                <a:spcBef>
                  <a:spcPct val="0"/>
                </a:spcBef>
              </a:pPr>
              <a:r>
                <a:rPr lang="en-US" altLang="zh-CN" sz="3600"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rPr>
                <a:t>♕</a:t>
              </a:r>
            </a:p>
          </p:txBody>
        </p:sp>
      </p:grpSp>
      <p:sp>
        <p:nvSpPr>
          <p:cNvPr id="1074235" name="Rectangle 59"/>
          <p:cNvSpPr>
            <a:spLocks noChangeAspect="1" noChangeArrowheads="1"/>
          </p:cNvSpPr>
          <p:nvPr/>
        </p:nvSpPr>
        <p:spPr bwMode="auto">
          <a:xfrm>
            <a:off x="1797056" y="891063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36" name="Rectangle 60"/>
          <p:cNvSpPr>
            <a:spLocks noChangeAspect="1" noChangeArrowheads="1"/>
          </p:cNvSpPr>
          <p:nvPr/>
        </p:nvSpPr>
        <p:spPr bwMode="auto">
          <a:xfrm>
            <a:off x="1797056" y="804625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37" name="Rectangle 61"/>
          <p:cNvSpPr>
            <a:spLocks noChangeAspect="1" noChangeArrowheads="1"/>
          </p:cNvSpPr>
          <p:nvPr/>
        </p:nvSpPr>
        <p:spPr bwMode="auto">
          <a:xfrm>
            <a:off x="1797056" y="761285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38" name="Rectangle 62"/>
          <p:cNvSpPr>
            <a:spLocks noChangeAspect="1" noChangeArrowheads="1"/>
          </p:cNvSpPr>
          <p:nvPr/>
        </p:nvSpPr>
        <p:spPr bwMode="auto">
          <a:xfrm>
            <a:off x="1797056" y="934165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39" name="Rectangle 63"/>
          <p:cNvSpPr>
            <a:spLocks noChangeAspect="1" noChangeArrowheads="1"/>
          </p:cNvSpPr>
          <p:nvPr/>
        </p:nvSpPr>
        <p:spPr bwMode="auto">
          <a:xfrm>
            <a:off x="1797056" y="1063705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40" name="Rectangle 64"/>
          <p:cNvSpPr>
            <a:spLocks noChangeAspect="1" noChangeArrowheads="1"/>
          </p:cNvSpPr>
          <p:nvPr/>
        </p:nvSpPr>
        <p:spPr bwMode="auto">
          <a:xfrm>
            <a:off x="1797056" y="1020603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41" name="Rectangle 65"/>
          <p:cNvSpPr>
            <a:spLocks noChangeAspect="1" noChangeArrowheads="1"/>
          </p:cNvSpPr>
          <p:nvPr/>
        </p:nvSpPr>
        <p:spPr bwMode="auto">
          <a:xfrm>
            <a:off x="2371727" y="8477250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42" name="Rectangle 66"/>
          <p:cNvSpPr>
            <a:spLocks noChangeAspect="1" noChangeArrowheads="1"/>
          </p:cNvSpPr>
          <p:nvPr/>
        </p:nvSpPr>
        <p:spPr bwMode="auto">
          <a:xfrm>
            <a:off x="2371727" y="804625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43" name="Rectangle 67"/>
          <p:cNvSpPr>
            <a:spLocks noChangeAspect="1" noChangeArrowheads="1"/>
          </p:cNvSpPr>
          <p:nvPr/>
        </p:nvSpPr>
        <p:spPr bwMode="auto">
          <a:xfrm>
            <a:off x="2371727" y="761285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44" name="Rectangle 68"/>
          <p:cNvSpPr>
            <a:spLocks noChangeAspect="1" noChangeArrowheads="1"/>
          </p:cNvSpPr>
          <p:nvPr/>
        </p:nvSpPr>
        <p:spPr bwMode="auto">
          <a:xfrm>
            <a:off x="2371727" y="934165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45" name="Rectangle 69"/>
          <p:cNvSpPr>
            <a:spLocks noChangeAspect="1" noChangeArrowheads="1"/>
          </p:cNvSpPr>
          <p:nvPr/>
        </p:nvSpPr>
        <p:spPr bwMode="auto">
          <a:xfrm>
            <a:off x="2371727" y="1020603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46" name="Rectangle 70"/>
          <p:cNvSpPr>
            <a:spLocks noChangeAspect="1" noChangeArrowheads="1"/>
          </p:cNvSpPr>
          <p:nvPr/>
        </p:nvSpPr>
        <p:spPr bwMode="auto">
          <a:xfrm>
            <a:off x="2946406" y="891063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47" name="Rectangle 71"/>
          <p:cNvSpPr>
            <a:spLocks noChangeAspect="1" noChangeArrowheads="1"/>
          </p:cNvSpPr>
          <p:nvPr/>
        </p:nvSpPr>
        <p:spPr bwMode="auto">
          <a:xfrm>
            <a:off x="2946406" y="847725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48" name="Rectangle 72"/>
          <p:cNvSpPr>
            <a:spLocks noChangeAspect="1" noChangeArrowheads="1"/>
          </p:cNvSpPr>
          <p:nvPr/>
        </p:nvSpPr>
        <p:spPr bwMode="auto">
          <a:xfrm>
            <a:off x="2946406" y="804625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49" name="Rectangle 73"/>
          <p:cNvSpPr>
            <a:spLocks noChangeAspect="1" noChangeArrowheads="1"/>
          </p:cNvSpPr>
          <p:nvPr/>
        </p:nvSpPr>
        <p:spPr bwMode="auto">
          <a:xfrm>
            <a:off x="2946406" y="761285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50" name="Rectangle 74"/>
          <p:cNvSpPr>
            <a:spLocks noChangeAspect="1" noChangeArrowheads="1"/>
          </p:cNvSpPr>
          <p:nvPr/>
        </p:nvSpPr>
        <p:spPr bwMode="auto">
          <a:xfrm>
            <a:off x="2946406" y="1063705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51" name="Rectangle 75"/>
          <p:cNvSpPr>
            <a:spLocks noChangeAspect="1" noChangeArrowheads="1"/>
          </p:cNvSpPr>
          <p:nvPr/>
        </p:nvSpPr>
        <p:spPr bwMode="auto">
          <a:xfrm>
            <a:off x="3524255" y="977265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52" name="Rectangle 76"/>
          <p:cNvSpPr>
            <a:spLocks noChangeAspect="1" noChangeArrowheads="1"/>
          </p:cNvSpPr>
          <p:nvPr/>
        </p:nvSpPr>
        <p:spPr bwMode="auto">
          <a:xfrm>
            <a:off x="4102106" y="891063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53" name="Rectangle 77"/>
          <p:cNvSpPr>
            <a:spLocks noChangeAspect="1" noChangeArrowheads="1"/>
          </p:cNvSpPr>
          <p:nvPr/>
        </p:nvSpPr>
        <p:spPr bwMode="auto">
          <a:xfrm>
            <a:off x="4102106" y="847725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54" name="Rectangle 78"/>
          <p:cNvSpPr>
            <a:spLocks noChangeAspect="1" noChangeArrowheads="1"/>
          </p:cNvSpPr>
          <p:nvPr/>
        </p:nvSpPr>
        <p:spPr bwMode="auto">
          <a:xfrm>
            <a:off x="4102106" y="804625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55" name="Rectangle 79"/>
          <p:cNvSpPr>
            <a:spLocks noChangeAspect="1" noChangeArrowheads="1"/>
          </p:cNvSpPr>
          <p:nvPr/>
        </p:nvSpPr>
        <p:spPr bwMode="auto">
          <a:xfrm>
            <a:off x="4102106" y="761285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56" name="Rectangle 80"/>
          <p:cNvSpPr>
            <a:spLocks noChangeAspect="1" noChangeArrowheads="1"/>
          </p:cNvSpPr>
          <p:nvPr/>
        </p:nvSpPr>
        <p:spPr bwMode="auto">
          <a:xfrm>
            <a:off x="4102106" y="1063705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57" name="Rectangle 81"/>
          <p:cNvSpPr>
            <a:spLocks noChangeAspect="1" noChangeArrowheads="1"/>
          </p:cNvSpPr>
          <p:nvPr/>
        </p:nvSpPr>
        <p:spPr bwMode="auto">
          <a:xfrm>
            <a:off x="4676777" y="8477250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58" name="Rectangle 82"/>
          <p:cNvSpPr>
            <a:spLocks noChangeAspect="1" noChangeArrowheads="1"/>
          </p:cNvSpPr>
          <p:nvPr/>
        </p:nvSpPr>
        <p:spPr bwMode="auto">
          <a:xfrm>
            <a:off x="4676777" y="804625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59" name="Rectangle 83"/>
          <p:cNvSpPr>
            <a:spLocks noChangeAspect="1" noChangeArrowheads="1"/>
          </p:cNvSpPr>
          <p:nvPr/>
        </p:nvSpPr>
        <p:spPr bwMode="auto">
          <a:xfrm>
            <a:off x="4676777" y="761285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60" name="Rectangle 84"/>
          <p:cNvSpPr>
            <a:spLocks noChangeAspect="1" noChangeArrowheads="1"/>
          </p:cNvSpPr>
          <p:nvPr/>
        </p:nvSpPr>
        <p:spPr bwMode="auto">
          <a:xfrm>
            <a:off x="4676777" y="934165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61" name="Rectangle 85"/>
          <p:cNvSpPr>
            <a:spLocks noChangeAspect="1" noChangeArrowheads="1"/>
          </p:cNvSpPr>
          <p:nvPr/>
        </p:nvSpPr>
        <p:spPr bwMode="auto">
          <a:xfrm>
            <a:off x="4676777" y="1020603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62" name="Rectangle 86"/>
          <p:cNvSpPr>
            <a:spLocks noChangeAspect="1" noChangeArrowheads="1"/>
          </p:cNvSpPr>
          <p:nvPr/>
        </p:nvSpPr>
        <p:spPr bwMode="auto">
          <a:xfrm>
            <a:off x="5254628" y="891063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63" name="Rectangle 87"/>
          <p:cNvSpPr>
            <a:spLocks noChangeAspect="1" noChangeArrowheads="1"/>
          </p:cNvSpPr>
          <p:nvPr/>
        </p:nvSpPr>
        <p:spPr bwMode="auto">
          <a:xfrm>
            <a:off x="5254628" y="804625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64" name="Rectangle 88"/>
          <p:cNvSpPr>
            <a:spLocks noChangeAspect="1" noChangeArrowheads="1"/>
          </p:cNvSpPr>
          <p:nvPr/>
        </p:nvSpPr>
        <p:spPr bwMode="auto">
          <a:xfrm>
            <a:off x="5254628" y="761285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65" name="Rectangle 89"/>
          <p:cNvSpPr>
            <a:spLocks noChangeAspect="1" noChangeArrowheads="1"/>
          </p:cNvSpPr>
          <p:nvPr/>
        </p:nvSpPr>
        <p:spPr bwMode="auto">
          <a:xfrm>
            <a:off x="5254628" y="934165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66" name="Rectangle 90"/>
          <p:cNvSpPr>
            <a:spLocks noChangeAspect="1" noChangeArrowheads="1"/>
          </p:cNvSpPr>
          <p:nvPr/>
        </p:nvSpPr>
        <p:spPr bwMode="auto">
          <a:xfrm>
            <a:off x="5254628" y="1063705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67" name="Rectangle 91"/>
          <p:cNvSpPr>
            <a:spLocks noChangeAspect="1" noChangeArrowheads="1"/>
          </p:cNvSpPr>
          <p:nvPr/>
        </p:nvSpPr>
        <p:spPr bwMode="auto">
          <a:xfrm>
            <a:off x="5254628" y="1020603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68" name="Rectangle 92"/>
          <p:cNvSpPr>
            <a:spLocks noChangeAspect="1" noChangeArrowheads="1"/>
          </p:cNvSpPr>
          <p:nvPr/>
        </p:nvSpPr>
        <p:spPr bwMode="auto">
          <a:xfrm>
            <a:off x="5829305" y="891063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69" name="Rectangle 93"/>
          <p:cNvSpPr>
            <a:spLocks noChangeAspect="1" noChangeArrowheads="1"/>
          </p:cNvSpPr>
          <p:nvPr/>
        </p:nvSpPr>
        <p:spPr bwMode="auto">
          <a:xfrm>
            <a:off x="5829305" y="847725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70" name="Rectangle 94"/>
          <p:cNvSpPr>
            <a:spLocks noChangeAspect="1" noChangeArrowheads="1"/>
          </p:cNvSpPr>
          <p:nvPr/>
        </p:nvSpPr>
        <p:spPr bwMode="auto">
          <a:xfrm>
            <a:off x="5829305" y="761285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71" name="Rectangle 95"/>
          <p:cNvSpPr>
            <a:spLocks noChangeAspect="1" noChangeArrowheads="1"/>
          </p:cNvSpPr>
          <p:nvPr/>
        </p:nvSpPr>
        <p:spPr bwMode="auto">
          <a:xfrm>
            <a:off x="5829305" y="934165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72" name="Rectangle 96"/>
          <p:cNvSpPr>
            <a:spLocks noChangeAspect="1" noChangeArrowheads="1"/>
          </p:cNvSpPr>
          <p:nvPr/>
        </p:nvSpPr>
        <p:spPr bwMode="auto">
          <a:xfrm>
            <a:off x="5829305" y="1063705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73" name="Rectangle 97"/>
          <p:cNvSpPr>
            <a:spLocks noChangeAspect="1" noChangeArrowheads="1"/>
          </p:cNvSpPr>
          <p:nvPr/>
        </p:nvSpPr>
        <p:spPr bwMode="auto">
          <a:xfrm>
            <a:off x="5829305" y="1020603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74" name="Oval 98"/>
          <p:cNvSpPr>
            <a:spLocks noChangeAspect="1" noChangeArrowheads="1"/>
          </p:cNvSpPr>
          <p:nvPr/>
        </p:nvSpPr>
        <p:spPr bwMode="auto">
          <a:xfrm>
            <a:off x="3524255" y="9772650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074275" name="Rectangle 99"/>
          <p:cNvSpPr>
            <a:spLocks noChangeAspect="1" noChangeArrowheads="1"/>
          </p:cNvSpPr>
          <p:nvPr/>
        </p:nvSpPr>
        <p:spPr bwMode="auto">
          <a:xfrm>
            <a:off x="3527427" y="7612858"/>
            <a:ext cx="574674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76" name="Rectangle 100"/>
          <p:cNvSpPr>
            <a:spLocks noChangeAspect="1" noChangeArrowheads="1"/>
          </p:cNvSpPr>
          <p:nvPr/>
        </p:nvSpPr>
        <p:spPr bwMode="auto">
          <a:xfrm>
            <a:off x="3527427" y="8046256"/>
            <a:ext cx="574674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77" name="Rectangle 101"/>
          <p:cNvSpPr>
            <a:spLocks noChangeAspect="1" noChangeArrowheads="1"/>
          </p:cNvSpPr>
          <p:nvPr/>
        </p:nvSpPr>
        <p:spPr bwMode="auto">
          <a:xfrm>
            <a:off x="3527427" y="8479643"/>
            <a:ext cx="574674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78" name="Rectangle 102"/>
          <p:cNvSpPr>
            <a:spLocks noChangeAspect="1" noChangeArrowheads="1"/>
          </p:cNvSpPr>
          <p:nvPr/>
        </p:nvSpPr>
        <p:spPr bwMode="auto">
          <a:xfrm>
            <a:off x="3527427" y="8913031"/>
            <a:ext cx="574674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79" name="Rectangle 103"/>
          <p:cNvSpPr>
            <a:spLocks noChangeAspect="1" noChangeArrowheads="1"/>
          </p:cNvSpPr>
          <p:nvPr/>
        </p:nvSpPr>
        <p:spPr bwMode="auto">
          <a:xfrm>
            <a:off x="3527427" y="9341656"/>
            <a:ext cx="574674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80" name="Rectangle 104"/>
          <p:cNvSpPr>
            <a:spLocks noChangeAspect="1" noChangeArrowheads="1"/>
          </p:cNvSpPr>
          <p:nvPr/>
        </p:nvSpPr>
        <p:spPr bwMode="auto">
          <a:xfrm>
            <a:off x="3527427" y="10206038"/>
            <a:ext cx="574674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81" name="Rectangle 105"/>
          <p:cNvSpPr>
            <a:spLocks noChangeAspect="1" noChangeArrowheads="1"/>
          </p:cNvSpPr>
          <p:nvPr/>
        </p:nvSpPr>
        <p:spPr bwMode="auto">
          <a:xfrm>
            <a:off x="3527427" y="10637056"/>
            <a:ext cx="574674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82" name="Rectangle 106"/>
          <p:cNvSpPr>
            <a:spLocks noChangeAspect="1" noChangeArrowheads="1"/>
          </p:cNvSpPr>
          <p:nvPr/>
        </p:nvSpPr>
        <p:spPr bwMode="auto">
          <a:xfrm>
            <a:off x="4102106" y="9772650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83" name="Rectangle 107"/>
          <p:cNvSpPr>
            <a:spLocks noChangeAspect="1" noChangeArrowheads="1"/>
          </p:cNvSpPr>
          <p:nvPr/>
        </p:nvSpPr>
        <p:spPr bwMode="auto">
          <a:xfrm>
            <a:off x="4676777" y="9772650"/>
            <a:ext cx="574674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84" name="Rectangle 108"/>
          <p:cNvSpPr>
            <a:spLocks noChangeAspect="1" noChangeArrowheads="1"/>
          </p:cNvSpPr>
          <p:nvPr/>
        </p:nvSpPr>
        <p:spPr bwMode="auto">
          <a:xfrm>
            <a:off x="5254628" y="9772650"/>
            <a:ext cx="574674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85" name="Rectangle 109"/>
          <p:cNvSpPr>
            <a:spLocks noChangeAspect="1" noChangeArrowheads="1"/>
          </p:cNvSpPr>
          <p:nvPr/>
        </p:nvSpPr>
        <p:spPr bwMode="auto">
          <a:xfrm>
            <a:off x="5829305" y="9772650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86" name="Rectangle 110"/>
          <p:cNvSpPr>
            <a:spLocks noChangeAspect="1" noChangeArrowheads="1"/>
          </p:cNvSpPr>
          <p:nvPr/>
        </p:nvSpPr>
        <p:spPr bwMode="auto">
          <a:xfrm>
            <a:off x="2374906" y="9772650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87" name="Rectangle 111"/>
          <p:cNvSpPr>
            <a:spLocks noChangeAspect="1" noChangeArrowheads="1"/>
          </p:cNvSpPr>
          <p:nvPr/>
        </p:nvSpPr>
        <p:spPr bwMode="auto">
          <a:xfrm>
            <a:off x="2949578" y="9772650"/>
            <a:ext cx="574674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88" name="Rectangle 112"/>
          <p:cNvSpPr>
            <a:spLocks noChangeAspect="1" noChangeArrowheads="1"/>
          </p:cNvSpPr>
          <p:nvPr/>
        </p:nvSpPr>
        <p:spPr bwMode="auto">
          <a:xfrm>
            <a:off x="1797056" y="9772650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89" name="Rectangle 113"/>
          <p:cNvSpPr>
            <a:spLocks noChangeAspect="1" noChangeArrowheads="1"/>
          </p:cNvSpPr>
          <p:nvPr/>
        </p:nvSpPr>
        <p:spPr bwMode="auto">
          <a:xfrm>
            <a:off x="4102106" y="9341656"/>
            <a:ext cx="574676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90" name="Rectangle 114"/>
          <p:cNvSpPr>
            <a:spLocks noChangeAspect="1" noChangeArrowheads="1"/>
          </p:cNvSpPr>
          <p:nvPr/>
        </p:nvSpPr>
        <p:spPr bwMode="auto">
          <a:xfrm>
            <a:off x="4676777" y="8913031"/>
            <a:ext cx="574674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91" name="Rectangle 115"/>
          <p:cNvSpPr>
            <a:spLocks noChangeAspect="1" noChangeArrowheads="1"/>
          </p:cNvSpPr>
          <p:nvPr/>
        </p:nvSpPr>
        <p:spPr bwMode="auto">
          <a:xfrm>
            <a:off x="5254628" y="8479643"/>
            <a:ext cx="574674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92" name="Rectangle 116"/>
          <p:cNvSpPr>
            <a:spLocks noChangeAspect="1" noChangeArrowheads="1"/>
          </p:cNvSpPr>
          <p:nvPr/>
        </p:nvSpPr>
        <p:spPr bwMode="auto">
          <a:xfrm>
            <a:off x="5832477" y="8046256"/>
            <a:ext cx="574674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93" name="Rectangle 117"/>
          <p:cNvSpPr>
            <a:spLocks noChangeAspect="1" noChangeArrowheads="1"/>
          </p:cNvSpPr>
          <p:nvPr/>
        </p:nvSpPr>
        <p:spPr bwMode="auto">
          <a:xfrm>
            <a:off x="2949578" y="10206038"/>
            <a:ext cx="574674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94" name="Rectangle 118"/>
          <p:cNvSpPr>
            <a:spLocks noChangeAspect="1" noChangeArrowheads="1"/>
          </p:cNvSpPr>
          <p:nvPr/>
        </p:nvSpPr>
        <p:spPr bwMode="auto">
          <a:xfrm>
            <a:off x="2374906" y="10637056"/>
            <a:ext cx="574676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95" name="Rectangle 119"/>
          <p:cNvSpPr>
            <a:spLocks noChangeAspect="1" noChangeArrowheads="1"/>
          </p:cNvSpPr>
          <p:nvPr/>
        </p:nvSpPr>
        <p:spPr bwMode="auto">
          <a:xfrm>
            <a:off x="4102106" y="10206038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96" name="Rectangle 120"/>
          <p:cNvSpPr>
            <a:spLocks noChangeAspect="1" noChangeArrowheads="1"/>
          </p:cNvSpPr>
          <p:nvPr/>
        </p:nvSpPr>
        <p:spPr bwMode="auto">
          <a:xfrm>
            <a:off x="4676777" y="10637056"/>
            <a:ext cx="574674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97" name="Rectangle 121"/>
          <p:cNvSpPr>
            <a:spLocks noChangeAspect="1" noChangeArrowheads="1"/>
          </p:cNvSpPr>
          <p:nvPr/>
        </p:nvSpPr>
        <p:spPr bwMode="auto">
          <a:xfrm>
            <a:off x="2949578" y="9341656"/>
            <a:ext cx="574674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98" name="Rectangle 122"/>
          <p:cNvSpPr>
            <a:spLocks noChangeAspect="1" noChangeArrowheads="1"/>
          </p:cNvSpPr>
          <p:nvPr/>
        </p:nvSpPr>
        <p:spPr bwMode="auto">
          <a:xfrm>
            <a:off x="2374906" y="8913031"/>
            <a:ext cx="574676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74299" name="Rectangle 123"/>
          <p:cNvSpPr>
            <a:spLocks noChangeAspect="1" noChangeArrowheads="1"/>
          </p:cNvSpPr>
          <p:nvPr/>
        </p:nvSpPr>
        <p:spPr bwMode="auto">
          <a:xfrm>
            <a:off x="1797056" y="8479643"/>
            <a:ext cx="574676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742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300" fill="hold"/>
                                        <p:tgtEl>
                                          <p:spTgt spid="107427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300" fill="hold"/>
                                        <p:tgtEl>
                                          <p:spTgt spid="107427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9" dur="300" fill="hold"/>
                                        <p:tgtEl>
                                          <p:spTgt spid="107427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300" fill="hold"/>
                                        <p:tgtEl>
                                          <p:spTgt spid="10742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" dur="300" fill="hold"/>
                                        <p:tgtEl>
                                          <p:spTgt spid="10742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300" fill="hold"/>
                                        <p:tgtEl>
                                          <p:spTgt spid="10742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74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07427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 nodeType="clickPar">
                      <p:stCondLst>
                        <p:cond delay="0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300" fill="hold"/>
                                        <p:tgtEl>
                                          <p:spTgt spid="10742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300" fill="hold"/>
                                        <p:tgtEl>
                                          <p:spTgt spid="107427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107427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300" fill="hold"/>
                                        <p:tgtEl>
                                          <p:spTgt spid="10742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" dur="300" fill="hold"/>
                                        <p:tgtEl>
                                          <p:spTgt spid="10742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300" fill="hold"/>
                                        <p:tgtEl>
                                          <p:spTgt spid="10742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75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0742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 nodeType="clickPar">
                      <p:stCondLst>
                        <p:cond delay="0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300" fill="hold"/>
                                        <p:tgtEl>
                                          <p:spTgt spid="10742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" dur="300" fill="hold"/>
                                        <p:tgtEl>
                                          <p:spTgt spid="10742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" dur="300" fill="hold"/>
                                        <p:tgtEl>
                                          <p:spTgt spid="107423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300" fill="hold"/>
                                        <p:tgtEl>
                                          <p:spTgt spid="10742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6" dur="300" fill="hold"/>
                                        <p:tgtEl>
                                          <p:spTgt spid="10742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300" fill="hold"/>
                                        <p:tgtEl>
                                          <p:spTgt spid="10742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35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0742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 nodeType="clickPar">
                      <p:stCondLst>
                        <p:cond delay="0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300" fill="hold"/>
                                        <p:tgtEl>
                                          <p:spTgt spid="10742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300" fill="hold"/>
                                        <p:tgtEl>
                                          <p:spTgt spid="10742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5" dur="300" fill="hold"/>
                                        <p:tgtEl>
                                          <p:spTgt spid="10742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300" fill="hold"/>
                                        <p:tgtEl>
                                          <p:spTgt spid="10742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8" dur="300" fill="hold"/>
                                        <p:tgtEl>
                                          <p:spTgt spid="10742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300" fill="hold"/>
                                        <p:tgtEl>
                                          <p:spTgt spid="10742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36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10742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 nodeType="clickPar">
                      <p:stCondLst>
                        <p:cond delay="0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300" fill="hold"/>
                                        <p:tgtEl>
                                          <p:spTgt spid="10742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300" fill="hold"/>
                                        <p:tgtEl>
                                          <p:spTgt spid="10742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7" dur="300" fill="hold"/>
                                        <p:tgtEl>
                                          <p:spTgt spid="107423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" dur="300" fill="hold"/>
                                        <p:tgtEl>
                                          <p:spTgt spid="10742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0" dur="300" fill="hold"/>
                                        <p:tgtEl>
                                          <p:spTgt spid="10742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" dur="300" fill="hold"/>
                                        <p:tgtEl>
                                          <p:spTgt spid="10742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37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10742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 nodeType="clickPar">
                      <p:stCondLst>
                        <p:cond delay="0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300" fill="hold"/>
                                        <p:tgtEl>
                                          <p:spTgt spid="10742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" dur="300" fill="hold"/>
                                        <p:tgtEl>
                                          <p:spTgt spid="107423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9" dur="300" fill="hold"/>
                                        <p:tgtEl>
                                          <p:spTgt spid="107423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" dur="300" fill="hold"/>
                                        <p:tgtEl>
                                          <p:spTgt spid="10742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2" dur="300" fill="hold"/>
                                        <p:tgtEl>
                                          <p:spTgt spid="10742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" dur="300" fill="hold"/>
                                        <p:tgtEl>
                                          <p:spTgt spid="10742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38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10742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 nodeType="clickPar">
                      <p:stCondLst>
                        <p:cond delay="0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8" dur="300" fill="hold"/>
                                        <p:tgtEl>
                                          <p:spTgt spid="10742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" dur="300" fill="hold"/>
                                        <p:tgtEl>
                                          <p:spTgt spid="107423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1" dur="300" fill="hold"/>
                                        <p:tgtEl>
                                          <p:spTgt spid="107423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" dur="300" fill="hold"/>
                                        <p:tgtEl>
                                          <p:spTgt spid="10742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4" dur="300" fill="hold"/>
                                        <p:tgtEl>
                                          <p:spTgt spid="10742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" dur="300" fill="hold"/>
                                        <p:tgtEl>
                                          <p:spTgt spid="10742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39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10742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 nodeType="clickPar">
                      <p:stCondLst>
                        <p:cond delay="0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" dur="300" fill="hold"/>
                                        <p:tgtEl>
                                          <p:spTgt spid="10742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" dur="300" fill="hold"/>
                                        <p:tgtEl>
                                          <p:spTgt spid="107424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3" dur="300" fill="hold"/>
                                        <p:tgtEl>
                                          <p:spTgt spid="107424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" dur="300" fill="hold"/>
                                        <p:tgtEl>
                                          <p:spTgt spid="10742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6" dur="300" fill="hold"/>
                                        <p:tgtEl>
                                          <p:spTgt spid="10742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300" fill="hold"/>
                                        <p:tgtEl>
                                          <p:spTgt spid="10742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40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10742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 nodeType="clickPar">
                      <p:stCondLst>
                        <p:cond delay="0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" dur="300" fill="hold"/>
                                        <p:tgtEl>
                                          <p:spTgt spid="10742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" dur="300" fill="hold"/>
                                        <p:tgtEl>
                                          <p:spTgt spid="10742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5" dur="300" fill="hold"/>
                                        <p:tgtEl>
                                          <p:spTgt spid="10742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" dur="300" fill="hold"/>
                                        <p:tgtEl>
                                          <p:spTgt spid="10742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8" dur="300" fill="hold"/>
                                        <p:tgtEl>
                                          <p:spTgt spid="10742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300" fill="hold"/>
                                        <p:tgtEl>
                                          <p:spTgt spid="10742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41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10742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 nodeType="clickPar">
                      <p:stCondLst>
                        <p:cond delay="0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4" dur="300" fill="hold"/>
                                        <p:tgtEl>
                                          <p:spTgt spid="10742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" dur="300" fill="hold"/>
                                        <p:tgtEl>
                                          <p:spTgt spid="107424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7" dur="300" fill="hold"/>
                                        <p:tgtEl>
                                          <p:spTgt spid="107424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9" dur="300" fill="hold"/>
                                        <p:tgtEl>
                                          <p:spTgt spid="10742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0" dur="300" fill="hold"/>
                                        <p:tgtEl>
                                          <p:spTgt spid="10742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" dur="300" fill="hold"/>
                                        <p:tgtEl>
                                          <p:spTgt spid="10742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42"/>
                  </p:tgtEl>
                </p:cond>
              </p:nextCondLst>
            </p:seq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10742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 nodeType="clickPar">
                      <p:stCondLst>
                        <p:cond delay="0"/>
                      </p:stCondLst>
                      <p:childTnLst>
                        <p:par>
                          <p:cTn id="1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300" fill="hold"/>
                                        <p:tgtEl>
                                          <p:spTgt spid="10742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" dur="300" fill="hold"/>
                                        <p:tgtEl>
                                          <p:spTgt spid="10742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9" dur="300" fill="hold"/>
                                        <p:tgtEl>
                                          <p:spTgt spid="107424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1" dur="300" fill="hold"/>
                                        <p:tgtEl>
                                          <p:spTgt spid="1074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2" dur="300" fill="hold"/>
                                        <p:tgtEl>
                                          <p:spTgt spid="1074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3" dur="300" fill="hold"/>
                                        <p:tgtEl>
                                          <p:spTgt spid="1074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43"/>
                  </p:tgtEl>
                </p:cond>
              </p:nextCondLst>
            </p:seq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10742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 nodeType="clickPar">
                      <p:stCondLst>
                        <p:cond delay="0"/>
                      </p:stCondLst>
                      <p:childTnLst>
                        <p:par>
                          <p:cTn id="1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8" dur="300" fill="hold"/>
                                        <p:tgtEl>
                                          <p:spTgt spid="10742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0" dur="300" fill="hold"/>
                                        <p:tgtEl>
                                          <p:spTgt spid="10742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1" dur="300" fill="hold"/>
                                        <p:tgtEl>
                                          <p:spTgt spid="10742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3" dur="300" fill="hold"/>
                                        <p:tgtEl>
                                          <p:spTgt spid="10742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4" dur="300" fill="hold"/>
                                        <p:tgtEl>
                                          <p:spTgt spid="10742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5" dur="300" fill="hold"/>
                                        <p:tgtEl>
                                          <p:spTgt spid="10742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44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10742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 nodeType="clickPar">
                      <p:stCondLst>
                        <p:cond delay="0"/>
                      </p:stCondLst>
                      <p:childTnLst>
                        <p:par>
                          <p:cTn id="1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0" dur="300" fill="hold"/>
                                        <p:tgtEl>
                                          <p:spTgt spid="10742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2" dur="300" fill="hold"/>
                                        <p:tgtEl>
                                          <p:spTgt spid="10742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3" dur="300" fill="hold"/>
                                        <p:tgtEl>
                                          <p:spTgt spid="10742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5" dur="300" fill="hold"/>
                                        <p:tgtEl>
                                          <p:spTgt spid="10742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6" dur="300" fill="hold"/>
                                        <p:tgtEl>
                                          <p:spTgt spid="10742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7" dur="300" fill="hold"/>
                                        <p:tgtEl>
                                          <p:spTgt spid="10742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45"/>
                  </p:tgtEl>
                </p:cond>
              </p:nextCondLst>
            </p:seq>
            <p:seq concurrent="1" nextAc="seek">
              <p:cTn id="158" restart="whenNotActive" fill="hold" evtFilter="cancelBubble" nodeType="interactiveSeq">
                <p:stCondLst>
                  <p:cond evt="onClick" delay="0">
                    <p:tgtEl>
                      <p:spTgt spid="10742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" fill="hold" nodeType="clickPar">
                      <p:stCondLst>
                        <p:cond delay="0"/>
                      </p:stCondLst>
                      <p:childTnLst>
                        <p:par>
                          <p:cTn id="1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2" dur="300" fill="hold"/>
                                        <p:tgtEl>
                                          <p:spTgt spid="10742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4" dur="300" fill="hold"/>
                                        <p:tgtEl>
                                          <p:spTgt spid="10742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5" dur="300" fill="hold"/>
                                        <p:tgtEl>
                                          <p:spTgt spid="107424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7" dur="300" fill="hold"/>
                                        <p:tgtEl>
                                          <p:spTgt spid="10742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8" dur="300" fill="hold"/>
                                        <p:tgtEl>
                                          <p:spTgt spid="10742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" dur="300" fill="hold"/>
                                        <p:tgtEl>
                                          <p:spTgt spid="10742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46"/>
                  </p:tgtEl>
                </p:cond>
              </p:nextCondLst>
            </p:seq>
            <p:seq concurrent="1" nextAc="seek">
              <p:cTn id="170" restart="whenNotActive" fill="hold" evtFilter="cancelBubble" nodeType="interactiveSeq">
                <p:stCondLst>
                  <p:cond evt="onClick" delay="0">
                    <p:tgtEl>
                      <p:spTgt spid="10742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1" fill="hold" nodeType="clickPar">
                      <p:stCondLst>
                        <p:cond delay="0"/>
                      </p:stCondLst>
                      <p:childTnLst>
                        <p:par>
                          <p:cTn id="1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4" dur="300" fill="hold"/>
                                        <p:tgtEl>
                                          <p:spTgt spid="10742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6" dur="300" fill="hold"/>
                                        <p:tgtEl>
                                          <p:spTgt spid="107424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7" dur="300" fill="hold"/>
                                        <p:tgtEl>
                                          <p:spTgt spid="107424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9" dur="300" fill="hold"/>
                                        <p:tgtEl>
                                          <p:spTgt spid="10742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0" dur="300" fill="hold"/>
                                        <p:tgtEl>
                                          <p:spTgt spid="10742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1" dur="300" fill="hold"/>
                                        <p:tgtEl>
                                          <p:spTgt spid="10742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47"/>
                  </p:tgtEl>
                </p:cond>
              </p:nextCondLst>
            </p:seq>
            <p:seq concurrent="1" nextAc="seek">
              <p:cTn id="182" restart="whenNotActive" fill="hold" evtFilter="cancelBubble" nodeType="interactiveSeq">
                <p:stCondLst>
                  <p:cond evt="onClick" delay="0">
                    <p:tgtEl>
                      <p:spTgt spid="10742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3" fill="hold" nodeType="clickPar">
                      <p:stCondLst>
                        <p:cond delay="0"/>
                      </p:stCondLst>
                      <p:childTnLst>
                        <p:par>
                          <p:cTn id="1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" dur="300" fill="hold"/>
                                        <p:tgtEl>
                                          <p:spTgt spid="10742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8" dur="300" fill="hold"/>
                                        <p:tgtEl>
                                          <p:spTgt spid="10742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9" dur="300" fill="hold"/>
                                        <p:tgtEl>
                                          <p:spTgt spid="107424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1" dur="300" fill="hold"/>
                                        <p:tgtEl>
                                          <p:spTgt spid="10742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92" dur="300" fill="hold"/>
                                        <p:tgtEl>
                                          <p:spTgt spid="10742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3" dur="300" fill="hold"/>
                                        <p:tgtEl>
                                          <p:spTgt spid="10742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48"/>
                  </p:tgtEl>
                </p:cond>
              </p:nextCondLst>
            </p:seq>
            <p:seq concurrent="1" nextAc="seek">
              <p:cTn id="194" restart="whenNotActive" fill="hold" evtFilter="cancelBubble" nodeType="interactiveSeq">
                <p:stCondLst>
                  <p:cond evt="onClick" delay="0">
                    <p:tgtEl>
                      <p:spTgt spid="10742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5" fill="hold" nodeType="clickPar">
                      <p:stCondLst>
                        <p:cond delay="0"/>
                      </p:stCondLst>
                      <p:childTnLst>
                        <p:par>
                          <p:cTn id="1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8" dur="300" fill="hold"/>
                                        <p:tgtEl>
                                          <p:spTgt spid="10742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0" dur="300" fill="hold"/>
                                        <p:tgtEl>
                                          <p:spTgt spid="10742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1" dur="300" fill="hold"/>
                                        <p:tgtEl>
                                          <p:spTgt spid="10742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3" dur="300" fill="hold"/>
                                        <p:tgtEl>
                                          <p:spTgt spid="10742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04" dur="300" fill="hold"/>
                                        <p:tgtEl>
                                          <p:spTgt spid="10742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5" dur="300" fill="hold"/>
                                        <p:tgtEl>
                                          <p:spTgt spid="10742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49"/>
                  </p:tgtEl>
                </p:cond>
              </p:nextCondLst>
            </p:seq>
            <p:seq concurrent="1" nextAc="seek">
              <p:cTn id="206" restart="whenNotActive" fill="hold" evtFilter="cancelBubble" nodeType="interactiveSeq">
                <p:stCondLst>
                  <p:cond evt="onClick" delay="0">
                    <p:tgtEl>
                      <p:spTgt spid="10742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7" fill="hold" nodeType="clickPar">
                      <p:stCondLst>
                        <p:cond delay="0"/>
                      </p:stCondLst>
                      <p:childTnLst>
                        <p:par>
                          <p:cTn id="2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0" dur="300" fill="hold"/>
                                        <p:tgtEl>
                                          <p:spTgt spid="10742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2" dur="300" fill="hold"/>
                                        <p:tgtEl>
                                          <p:spTgt spid="107425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3" dur="300" fill="hold"/>
                                        <p:tgtEl>
                                          <p:spTgt spid="107425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5" dur="300" fill="hold"/>
                                        <p:tgtEl>
                                          <p:spTgt spid="10742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6" dur="300" fill="hold"/>
                                        <p:tgtEl>
                                          <p:spTgt spid="10742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7" dur="300" fill="hold"/>
                                        <p:tgtEl>
                                          <p:spTgt spid="10742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50"/>
                  </p:tgtEl>
                </p:cond>
              </p:nextCondLst>
            </p:seq>
            <p:seq concurrent="1" nextAc="seek">
              <p:cTn id="218" restart="whenNotActive" fill="hold" evtFilter="cancelBubble" nodeType="interactiveSeq">
                <p:stCondLst>
                  <p:cond evt="onClick" delay="0">
                    <p:tgtEl>
                      <p:spTgt spid="10742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9" fill="hold" nodeType="clickPar">
                      <p:stCondLst>
                        <p:cond delay="0"/>
                      </p:stCondLst>
                      <p:childTnLst>
                        <p:par>
                          <p:cTn id="2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2" dur="300" fill="hold"/>
                                        <p:tgtEl>
                                          <p:spTgt spid="10742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4" dur="300" fill="hold"/>
                                        <p:tgtEl>
                                          <p:spTgt spid="107425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5" dur="300" fill="hold"/>
                                        <p:tgtEl>
                                          <p:spTgt spid="107425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7" dur="300" fill="hold"/>
                                        <p:tgtEl>
                                          <p:spTgt spid="10742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8" dur="300" fill="hold"/>
                                        <p:tgtEl>
                                          <p:spTgt spid="10742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9" dur="300" fill="hold"/>
                                        <p:tgtEl>
                                          <p:spTgt spid="10742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51"/>
                  </p:tgtEl>
                </p:cond>
              </p:nextCondLst>
            </p:seq>
            <p:seq concurrent="1" nextAc="seek">
              <p:cTn id="230" restart="whenNotActive" fill="hold" evtFilter="cancelBubble" nodeType="interactiveSeq">
                <p:stCondLst>
                  <p:cond evt="onClick" delay="0">
                    <p:tgtEl>
                      <p:spTgt spid="10742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1" fill="hold" nodeType="clickPar">
                      <p:stCondLst>
                        <p:cond delay="0"/>
                      </p:stCondLst>
                      <p:childTnLst>
                        <p:par>
                          <p:cTn id="2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4" dur="300" fill="hold"/>
                                        <p:tgtEl>
                                          <p:spTgt spid="10742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6" dur="300" fill="hold"/>
                                        <p:tgtEl>
                                          <p:spTgt spid="10742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7" dur="300" fill="hold"/>
                                        <p:tgtEl>
                                          <p:spTgt spid="107425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9" dur="300" fill="hold"/>
                                        <p:tgtEl>
                                          <p:spTgt spid="10742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40" dur="300" fill="hold"/>
                                        <p:tgtEl>
                                          <p:spTgt spid="10742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1" dur="300" fill="hold"/>
                                        <p:tgtEl>
                                          <p:spTgt spid="10742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52"/>
                  </p:tgtEl>
                </p:cond>
              </p:nextCondLst>
            </p:seq>
            <p:seq concurrent="1" nextAc="seek">
              <p:cTn id="242" restart="whenNotActive" fill="hold" evtFilter="cancelBubble" nodeType="interactiveSeq">
                <p:stCondLst>
                  <p:cond evt="onClick" delay="0">
                    <p:tgtEl>
                      <p:spTgt spid="10742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3" fill="hold" nodeType="clickPar">
                      <p:stCondLst>
                        <p:cond delay="0"/>
                      </p:stCondLst>
                      <p:childTnLst>
                        <p:par>
                          <p:cTn id="2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6" dur="300" fill="hold"/>
                                        <p:tgtEl>
                                          <p:spTgt spid="10742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8" dur="300" fill="hold"/>
                                        <p:tgtEl>
                                          <p:spTgt spid="107425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9" dur="300" fill="hold"/>
                                        <p:tgtEl>
                                          <p:spTgt spid="107425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1" dur="300" fill="hold"/>
                                        <p:tgtEl>
                                          <p:spTgt spid="10742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2" dur="300" fill="hold"/>
                                        <p:tgtEl>
                                          <p:spTgt spid="10742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3" dur="300" fill="hold"/>
                                        <p:tgtEl>
                                          <p:spTgt spid="10742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53"/>
                  </p:tgtEl>
                </p:cond>
              </p:nextCondLst>
            </p:seq>
            <p:seq concurrent="1" nextAc="seek">
              <p:cTn id="254" restart="whenNotActive" fill="hold" evtFilter="cancelBubble" nodeType="interactiveSeq">
                <p:stCondLst>
                  <p:cond evt="onClick" delay="0">
                    <p:tgtEl>
                      <p:spTgt spid="10742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5" fill="hold" nodeType="clickPar">
                      <p:stCondLst>
                        <p:cond delay="0"/>
                      </p:stCondLst>
                      <p:childTnLst>
                        <p:par>
                          <p:cTn id="2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8" dur="300" fill="hold"/>
                                        <p:tgtEl>
                                          <p:spTgt spid="10742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0" dur="300" fill="hold"/>
                                        <p:tgtEl>
                                          <p:spTgt spid="107425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1" dur="300" fill="hold"/>
                                        <p:tgtEl>
                                          <p:spTgt spid="107425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3" dur="300" fill="hold"/>
                                        <p:tgtEl>
                                          <p:spTgt spid="10742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64" dur="300" fill="hold"/>
                                        <p:tgtEl>
                                          <p:spTgt spid="10742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5" dur="300" fill="hold"/>
                                        <p:tgtEl>
                                          <p:spTgt spid="10742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54"/>
                  </p:tgtEl>
                </p:cond>
              </p:nextCondLst>
            </p:seq>
            <p:seq concurrent="1" nextAc="seek">
              <p:cTn id="266" restart="whenNotActive" fill="hold" evtFilter="cancelBubble" nodeType="interactiveSeq">
                <p:stCondLst>
                  <p:cond evt="onClick" delay="0">
                    <p:tgtEl>
                      <p:spTgt spid="10742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7" fill="hold" nodeType="clickPar">
                      <p:stCondLst>
                        <p:cond delay="0"/>
                      </p:stCondLst>
                      <p:childTnLst>
                        <p:par>
                          <p:cTn id="2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0" dur="300" fill="hold"/>
                                        <p:tgtEl>
                                          <p:spTgt spid="10742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2" dur="300" fill="hold"/>
                                        <p:tgtEl>
                                          <p:spTgt spid="107425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3" dur="300" fill="hold"/>
                                        <p:tgtEl>
                                          <p:spTgt spid="107425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5" dur="300" fill="hold"/>
                                        <p:tgtEl>
                                          <p:spTgt spid="10742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76" dur="300" fill="hold"/>
                                        <p:tgtEl>
                                          <p:spTgt spid="10742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7" dur="300" fill="hold"/>
                                        <p:tgtEl>
                                          <p:spTgt spid="10742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55"/>
                  </p:tgtEl>
                </p:cond>
              </p:nextCondLst>
            </p:seq>
            <p:seq concurrent="1" nextAc="seek">
              <p:cTn id="278" restart="whenNotActive" fill="hold" evtFilter="cancelBubble" nodeType="interactiveSeq">
                <p:stCondLst>
                  <p:cond evt="onClick" delay="0">
                    <p:tgtEl>
                      <p:spTgt spid="10742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9" fill="hold" nodeType="clickPar">
                      <p:stCondLst>
                        <p:cond delay="0"/>
                      </p:stCondLst>
                      <p:childTnLst>
                        <p:par>
                          <p:cTn id="2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2" dur="300" fill="hold"/>
                                        <p:tgtEl>
                                          <p:spTgt spid="10742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4" dur="300" fill="hold"/>
                                        <p:tgtEl>
                                          <p:spTgt spid="107425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5" dur="300" fill="hold"/>
                                        <p:tgtEl>
                                          <p:spTgt spid="107425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7" dur="300" fill="hold"/>
                                        <p:tgtEl>
                                          <p:spTgt spid="10742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88" dur="300" fill="hold"/>
                                        <p:tgtEl>
                                          <p:spTgt spid="10742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9" dur="300" fill="hold"/>
                                        <p:tgtEl>
                                          <p:spTgt spid="10742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56"/>
                  </p:tgtEl>
                </p:cond>
              </p:nextCondLst>
            </p:seq>
            <p:seq concurrent="1" nextAc="seek">
              <p:cTn id="290" restart="whenNotActive" fill="hold" evtFilter="cancelBubble" nodeType="interactiveSeq">
                <p:stCondLst>
                  <p:cond evt="onClick" delay="0">
                    <p:tgtEl>
                      <p:spTgt spid="10742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1" fill="hold" nodeType="clickPar">
                      <p:stCondLst>
                        <p:cond delay="0"/>
                      </p:stCondLst>
                      <p:childTnLst>
                        <p:par>
                          <p:cTn id="2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4" dur="300" fill="hold"/>
                                        <p:tgtEl>
                                          <p:spTgt spid="10742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6" dur="300" fill="hold"/>
                                        <p:tgtEl>
                                          <p:spTgt spid="10742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7" dur="300" fill="hold"/>
                                        <p:tgtEl>
                                          <p:spTgt spid="107425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9" dur="300" fill="hold"/>
                                        <p:tgtEl>
                                          <p:spTgt spid="10742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00" dur="300" fill="hold"/>
                                        <p:tgtEl>
                                          <p:spTgt spid="10742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1" dur="300" fill="hold"/>
                                        <p:tgtEl>
                                          <p:spTgt spid="10742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57"/>
                  </p:tgtEl>
                </p:cond>
              </p:nextCondLst>
            </p:seq>
            <p:seq concurrent="1" nextAc="seek">
              <p:cTn id="302" restart="whenNotActive" fill="hold" evtFilter="cancelBubble" nodeType="interactiveSeq">
                <p:stCondLst>
                  <p:cond evt="onClick" delay="0">
                    <p:tgtEl>
                      <p:spTgt spid="10742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3" fill="hold" nodeType="clickPar">
                      <p:stCondLst>
                        <p:cond delay="0"/>
                      </p:stCondLst>
                      <p:childTnLst>
                        <p:par>
                          <p:cTn id="3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6" dur="300" fill="hold"/>
                                        <p:tgtEl>
                                          <p:spTgt spid="10742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8" dur="300" fill="hold"/>
                                        <p:tgtEl>
                                          <p:spTgt spid="107425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09" dur="300" fill="hold"/>
                                        <p:tgtEl>
                                          <p:spTgt spid="107425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1" dur="300" fill="hold"/>
                                        <p:tgtEl>
                                          <p:spTgt spid="10742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12" dur="300" fill="hold"/>
                                        <p:tgtEl>
                                          <p:spTgt spid="10742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3" dur="300" fill="hold"/>
                                        <p:tgtEl>
                                          <p:spTgt spid="10742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58"/>
                  </p:tgtEl>
                </p:cond>
              </p:nextCondLst>
            </p:seq>
            <p:seq concurrent="1" nextAc="seek">
              <p:cTn id="314" restart="whenNotActive" fill="hold" evtFilter="cancelBubble" nodeType="interactiveSeq">
                <p:stCondLst>
                  <p:cond evt="onClick" delay="0">
                    <p:tgtEl>
                      <p:spTgt spid="10742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5" fill="hold" nodeType="clickPar">
                      <p:stCondLst>
                        <p:cond delay="0"/>
                      </p:stCondLst>
                      <p:childTnLst>
                        <p:par>
                          <p:cTn id="3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8" dur="300" fill="hold"/>
                                        <p:tgtEl>
                                          <p:spTgt spid="107425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0" dur="300" fill="hold"/>
                                        <p:tgtEl>
                                          <p:spTgt spid="107425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21" dur="300" fill="hold"/>
                                        <p:tgtEl>
                                          <p:spTgt spid="107425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3" dur="300" fill="hold"/>
                                        <p:tgtEl>
                                          <p:spTgt spid="10742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24" dur="300" fill="hold"/>
                                        <p:tgtEl>
                                          <p:spTgt spid="10742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5" dur="300" fill="hold"/>
                                        <p:tgtEl>
                                          <p:spTgt spid="10742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59"/>
                  </p:tgtEl>
                </p:cond>
              </p:nextCondLst>
            </p:seq>
            <p:seq concurrent="1" nextAc="seek">
              <p:cTn id="326" restart="whenNotActive" fill="hold" evtFilter="cancelBubble" nodeType="interactiveSeq">
                <p:stCondLst>
                  <p:cond evt="onClick" delay="0">
                    <p:tgtEl>
                      <p:spTgt spid="10742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7" fill="hold" nodeType="clickPar">
                      <p:stCondLst>
                        <p:cond delay="0"/>
                      </p:stCondLst>
                      <p:childTnLst>
                        <p:par>
                          <p:cTn id="3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0" dur="300" fill="hold"/>
                                        <p:tgtEl>
                                          <p:spTgt spid="10742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2" dur="300" fill="hold"/>
                                        <p:tgtEl>
                                          <p:spTgt spid="107426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3" dur="300" fill="hold"/>
                                        <p:tgtEl>
                                          <p:spTgt spid="107426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5" dur="300" fill="hold"/>
                                        <p:tgtEl>
                                          <p:spTgt spid="10742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36" dur="300" fill="hold"/>
                                        <p:tgtEl>
                                          <p:spTgt spid="10742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7" dur="300" fill="hold"/>
                                        <p:tgtEl>
                                          <p:spTgt spid="10742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60"/>
                  </p:tgtEl>
                </p:cond>
              </p:nextCondLst>
            </p:seq>
            <p:seq concurrent="1" nextAc="seek">
              <p:cTn id="338" restart="whenNotActive" fill="hold" evtFilter="cancelBubble" nodeType="interactiveSeq">
                <p:stCondLst>
                  <p:cond evt="onClick" delay="0">
                    <p:tgtEl>
                      <p:spTgt spid="10742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9" fill="hold" nodeType="clickPar">
                      <p:stCondLst>
                        <p:cond delay="0"/>
                      </p:stCondLst>
                      <p:childTnLst>
                        <p:par>
                          <p:cTn id="3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2" dur="300" fill="hold"/>
                                        <p:tgtEl>
                                          <p:spTgt spid="10742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4" dur="300" fill="hold"/>
                                        <p:tgtEl>
                                          <p:spTgt spid="107426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45" dur="300" fill="hold"/>
                                        <p:tgtEl>
                                          <p:spTgt spid="107426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7" dur="300" fill="hold"/>
                                        <p:tgtEl>
                                          <p:spTgt spid="10742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48" dur="300" fill="hold"/>
                                        <p:tgtEl>
                                          <p:spTgt spid="10742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9" dur="300" fill="hold"/>
                                        <p:tgtEl>
                                          <p:spTgt spid="10742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61"/>
                  </p:tgtEl>
                </p:cond>
              </p:nextCondLst>
            </p:seq>
            <p:seq concurrent="1" nextAc="seek">
              <p:cTn id="350" restart="whenNotActive" fill="hold" evtFilter="cancelBubble" nodeType="interactiveSeq">
                <p:stCondLst>
                  <p:cond evt="onClick" delay="0">
                    <p:tgtEl>
                      <p:spTgt spid="10742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1" fill="hold" nodeType="clickPar">
                      <p:stCondLst>
                        <p:cond delay="0"/>
                      </p:stCondLst>
                      <p:childTnLst>
                        <p:par>
                          <p:cTn id="3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54" dur="300" fill="hold"/>
                                        <p:tgtEl>
                                          <p:spTgt spid="10742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6" dur="300" fill="hold"/>
                                        <p:tgtEl>
                                          <p:spTgt spid="107426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57" dur="300" fill="hold"/>
                                        <p:tgtEl>
                                          <p:spTgt spid="107426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9" dur="300" fill="hold"/>
                                        <p:tgtEl>
                                          <p:spTgt spid="10742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60" dur="300" fill="hold"/>
                                        <p:tgtEl>
                                          <p:spTgt spid="10742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1" dur="300" fill="hold"/>
                                        <p:tgtEl>
                                          <p:spTgt spid="10742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62"/>
                  </p:tgtEl>
                </p:cond>
              </p:nextCondLst>
            </p:seq>
            <p:seq concurrent="1" nextAc="seek">
              <p:cTn id="362" restart="whenNotActive" fill="hold" evtFilter="cancelBubble" nodeType="interactiveSeq">
                <p:stCondLst>
                  <p:cond evt="onClick" delay="0">
                    <p:tgtEl>
                      <p:spTgt spid="10742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3" fill="hold" nodeType="clickPar">
                      <p:stCondLst>
                        <p:cond delay="0"/>
                      </p:stCondLst>
                      <p:childTnLst>
                        <p:par>
                          <p:cTn id="3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6" dur="300" fill="hold"/>
                                        <p:tgtEl>
                                          <p:spTgt spid="10742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8" dur="300" fill="hold"/>
                                        <p:tgtEl>
                                          <p:spTgt spid="107426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9" dur="300" fill="hold"/>
                                        <p:tgtEl>
                                          <p:spTgt spid="107426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1" dur="300" fill="hold"/>
                                        <p:tgtEl>
                                          <p:spTgt spid="10742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72" dur="300" fill="hold"/>
                                        <p:tgtEl>
                                          <p:spTgt spid="10742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3" dur="300" fill="hold"/>
                                        <p:tgtEl>
                                          <p:spTgt spid="10742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63"/>
                  </p:tgtEl>
                </p:cond>
              </p:nextCondLst>
            </p:seq>
            <p:seq concurrent="1" nextAc="seek">
              <p:cTn id="374" restart="whenNotActive" fill="hold" evtFilter="cancelBubble" nodeType="interactiveSeq">
                <p:stCondLst>
                  <p:cond evt="onClick" delay="0">
                    <p:tgtEl>
                      <p:spTgt spid="10742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5" fill="hold" nodeType="clickPar">
                      <p:stCondLst>
                        <p:cond delay="0"/>
                      </p:stCondLst>
                      <p:childTnLst>
                        <p:par>
                          <p:cTn id="3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8" dur="300" fill="hold"/>
                                        <p:tgtEl>
                                          <p:spTgt spid="10742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0" dur="300" fill="hold"/>
                                        <p:tgtEl>
                                          <p:spTgt spid="107426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81" dur="300" fill="hold"/>
                                        <p:tgtEl>
                                          <p:spTgt spid="107426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3" dur="300" fill="hold"/>
                                        <p:tgtEl>
                                          <p:spTgt spid="10742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84" dur="300" fill="hold"/>
                                        <p:tgtEl>
                                          <p:spTgt spid="10742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5" dur="300" fill="hold"/>
                                        <p:tgtEl>
                                          <p:spTgt spid="10742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64"/>
                  </p:tgtEl>
                </p:cond>
              </p:nextCondLst>
            </p:seq>
            <p:seq concurrent="1" nextAc="seek">
              <p:cTn id="386" restart="whenNotActive" fill="hold" evtFilter="cancelBubble" nodeType="interactiveSeq">
                <p:stCondLst>
                  <p:cond evt="onClick" delay="0">
                    <p:tgtEl>
                      <p:spTgt spid="10742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7" fill="hold" nodeType="clickPar">
                      <p:stCondLst>
                        <p:cond delay="0"/>
                      </p:stCondLst>
                      <p:childTnLst>
                        <p:par>
                          <p:cTn id="3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0" dur="300" fill="hold"/>
                                        <p:tgtEl>
                                          <p:spTgt spid="10742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2" dur="300" fill="hold"/>
                                        <p:tgtEl>
                                          <p:spTgt spid="10742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93" dur="300" fill="hold"/>
                                        <p:tgtEl>
                                          <p:spTgt spid="107426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5" dur="300" fill="hold"/>
                                        <p:tgtEl>
                                          <p:spTgt spid="10742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96" dur="300" fill="hold"/>
                                        <p:tgtEl>
                                          <p:spTgt spid="10742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7" dur="300" fill="hold"/>
                                        <p:tgtEl>
                                          <p:spTgt spid="10742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65"/>
                  </p:tgtEl>
                </p:cond>
              </p:nextCondLst>
            </p:seq>
            <p:seq concurrent="1" nextAc="seek">
              <p:cTn id="398" restart="whenNotActive" fill="hold" evtFilter="cancelBubble" nodeType="interactiveSeq">
                <p:stCondLst>
                  <p:cond evt="onClick" delay="0">
                    <p:tgtEl>
                      <p:spTgt spid="10742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9" fill="hold" nodeType="clickPar">
                      <p:stCondLst>
                        <p:cond delay="0"/>
                      </p:stCondLst>
                      <p:childTnLst>
                        <p:par>
                          <p:cTn id="4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2" dur="300" fill="hold"/>
                                        <p:tgtEl>
                                          <p:spTgt spid="107426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4" dur="300" fill="hold"/>
                                        <p:tgtEl>
                                          <p:spTgt spid="10742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05" dur="300" fill="hold"/>
                                        <p:tgtEl>
                                          <p:spTgt spid="10742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7" dur="300" fill="hold"/>
                                        <p:tgtEl>
                                          <p:spTgt spid="10742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08" dur="300" fill="hold"/>
                                        <p:tgtEl>
                                          <p:spTgt spid="10742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9" dur="300" fill="hold"/>
                                        <p:tgtEl>
                                          <p:spTgt spid="10742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66"/>
                  </p:tgtEl>
                </p:cond>
              </p:nextCondLst>
            </p:seq>
            <p:seq concurrent="1" nextAc="seek">
              <p:cTn id="410" restart="whenNotActive" fill="hold" evtFilter="cancelBubble" nodeType="interactiveSeq">
                <p:stCondLst>
                  <p:cond evt="onClick" delay="0">
                    <p:tgtEl>
                      <p:spTgt spid="10742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1" fill="hold" nodeType="clickPar">
                      <p:stCondLst>
                        <p:cond delay="0"/>
                      </p:stCondLst>
                      <p:childTnLst>
                        <p:par>
                          <p:cTn id="4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4" dur="300" fill="hold"/>
                                        <p:tgtEl>
                                          <p:spTgt spid="10742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6" dur="300" fill="hold"/>
                                        <p:tgtEl>
                                          <p:spTgt spid="10742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17" dur="300" fill="hold"/>
                                        <p:tgtEl>
                                          <p:spTgt spid="10742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9" dur="300" fill="hold"/>
                                        <p:tgtEl>
                                          <p:spTgt spid="10742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20" dur="300" fill="hold"/>
                                        <p:tgtEl>
                                          <p:spTgt spid="10742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1" dur="300" fill="hold"/>
                                        <p:tgtEl>
                                          <p:spTgt spid="10742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67"/>
                  </p:tgtEl>
                </p:cond>
              </p:nextCondLst>
            </p:seq>
            <p:seq concurrent="1" nextAc="seek">
              <p:cTn id="422" restart="whenNotActive" fill="hold" evtFilter="cancelBubble" nodeType="interactiveSeq">
                <p:stCondLst>
                  <p:cond evt="onClick" delay="0">
                    <p:tgtEl>
                      <p:spTgt spid="10742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3" fill="hold" nodeType="clickPar">
                      <p:stCondLst>
                        <p:cond delay="0"/>
                      </p:stCondLst>
                      <p:childTnLst>
                        <p:par>
                          <p:cTn id="4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6" dur="300" fill="hold"/>
                                        <p:tgtEl>
                                          <p:spTgt spid="10742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8" dur="300" fill="hold"/>
                                        <p:tgtEl>
                                          <p:spTgt spid="107426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29" dur="300" fill="hold"/>
                                        <p:tgtEl>
                                          <p:spTgt spid="107426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1" dur="300" fill="hold"/>
                                        <p:tgtEl>
                                          <p:spTgt spid="10742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32" dur="300" fill="hold"/>
                                        <p:tgtEl>
                                          <p:spTgt spid="10742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3" dur="300" fill="hold"/>
                                        <p:tgtEl>
                                          <p:spTgt spid="10742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68"/>
                  </p:tgtEl>
                </p:cond>
              </p:nextCondLst>
            </p:seq>
            <p:seq concurrent="1" nextAc="seek">
              <p:cTn id="434" restart="whenNotActive" fill="hold" evtFilter="cancelBubble" nodeType="interactiveSeq">
                <p:stCondLst>
                  <p:cond evt="onClick" delay="0">
                    <p:tgtEl>
                      <p:spTgt spid="10742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5" fill="hold" nodeType="clickPar">
                      <p:stCondLst>
                        <p:cond delay="0"/>
                      </p:stCondLst>
                      <p:childTnLst>
                        <p:par>
                          <p:cTn id="4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8" dur="300" fill="hold"/>
                                        <p:tgtEl>
                                          <p:spTgt spid="10742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0" dur="300" fill="hold"/>
                                        <p:tgtEl>
                                          <p:spTgt spid="107426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41" dur="300" fill="hold"/>
                                        <p:tgtEl>
                                          <p:spTgt spid="107426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3" dur="300" fill="hold"/>
                                        <p:tgtEl>
                                          <p:spTgt spid="10742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44" dur="300" fill="hold"/>
                                        <p:tgtEl>
                                          <p:spTgt spid="10742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5" dur="300" fill="hold"/>
                                        <p:tgtEl>
                                          <p:spTgt spid="10742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69"/>
                  </p:tgtEl>
                </p:cond>
              </p:nextCondLst>
            </p:seq>
            <p:seq concurrent="1" nextAc="seek">
              <p:cTn id="446" restart="whenNotActive" fill="hold" evtFilter="cancelBubble" nodeType="interactiveSeq">
                <p:stCondLst>
                  <p:cond evt="onClick" delay="0">
                    <p:tgtEl>
                      <p:spTgt spid="10742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7" fill="hold" nodeType="clickPar">
                      <p:stCondLst>
                        <p:cond delay="0"/>
                      </p:stCondLst>
                      <p:childTnLst>
                        <p:par>
                          <p:cTn id="4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0" dur="300" fill="hold"/>
                                        <p:tgtEl>
                                          <p:spTgt spid="10742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2" dur="300" fill="hold"/>
                                        <p:tgtEl>
                                          <p:spTgt spid="10742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53" dur="300" fill="hold"/>
                                        <p:tgtEl>
                                          <p:spTgt spid="107427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5" dur="300" fill="hold"/>
                                        <p:tgtEl>
                                          <p:spTgt spid="10742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56" dur="300" fill="hold"/>
                                        <p:tgtEl>
                                          <p:spTgt spid="10742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7" dur="300" fill="hold"/>
                                        <p:tgtEl>
                                          <p:spTgt spid="10742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70"/>
                  </p:tgtEl>
                </p:cond>
              </p:nextCondLst>
            </p:seq>
            <p:seq concurrent="1" nextAc="seek">
              <p:cTn id="458" restart="whenNotActive" fill="hold" evtFilter="cancelBubble" nodeType="interactiveSeq">
                <p:stCondLst>
                  <p:cond evt="onClick" delay="0">
                    <p:tgtEl>
                      <p:spTgt spid="10742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9" fill="hold" nodeType="clickPar">
                      <p:stCondLst>
                        <p:cond delay="0"/>
                      </p:stCondLst>
                      <p:childTnLst>
                        <p:par>
                          <p:cTn id="4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2" dur="300" fill="hold"/>
                                        <p:tgtEl>
                                          <p:spTgt spid="10742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4" dur="300" fill="hold"/>
                                        <p:tgtEl>
                                          <p:spTgt spid="107427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65" dur="300" fill="hold"/>
                                        <p:tgtEl>
                                          <p:spTgt spid="107427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7" dur="300" fill="hold"/>
                                        <p:tgtEl>
                                          <p:spTgt spid="10742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68" dur="300" fill="hold"/>
                                        <p:tgtEl>
                                          <p:spTgt spid="10742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9" dur="300" fill="hold"/>
                                        <p:tgtEl>
                                          <p:spTgt spid="10742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71"/>
                  </p:tgtEl>
                </p:cond>
              </p:nextCondLst>
            </p:seq>
            <p:seq concurrent="1" nextAc="seek">
              <p:cTn id="470" restart="whenNotActive" fill="hold" evtFilter="cancelBubble" nodeType="interactiveSeq">
                <p:stCondLst>
                  <p:cond evt="onClick" delay="0">
                    <p:tgtEl>
                      <p:spTgt spid="10742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1" fill="hold" nodeType="clickPar">
                      <p:stCondLst>
                        <p:cond delay="0"/>
                      </p:stCondLst>
                      <p:childTnLst>
                        <p:par>
                          <p:cTn id="4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4" dur="300" fill="hold"/>
                                        <p:tgtEl>
                                          <p:spTgt spid="107427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6" dur="300" fill="hold"/>
                                        <p:tgtEl>
                                          <p:spTgt spid="107427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77" dur="300" fill="hold"/>
                                        <p:tgtEl>
                                          <p:spTgt spid="107427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9" dur="300" fill="hold"/>
                                        <p:tgtEl>
                                          <p:spTgt spid="10742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80" dur="300" fill="hold"/>
                                        <p:tgtEl>
                                          <p:spTgt spid="10742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1" dur="300" fill="hold"/>
                                        <p:tgtEl>
                                          <p:spTgt spid="10742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72"/>
                  </p:tgtEl>
                </p:cond>
              </p:nextCondLst>
            </p:seq>
            <p:seq concurrent="1" nextAc="seek">
              <p:cTn id="482" restart="whenNotActive" fill="hold" evtFilter="cancelBubble" nodeType="interactiveSeq">
                <p:stCondLst>
                  <p:cond evt="onClick" delay="0">
                    <p:tgtEl>
                      <p:spTgt spid="10742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3" fill="hold" nodeType="clickPar">
                      <p:stCondLst>
                        <p:cond delay="0"/>
                      </p:stCondLst>
                      <p:childTnLst>
                        <p:par>
                          <p:cTn id="4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6" dur="300" fill="hold"/>
                                        <p:tgtEl>
                                          <p:spTgt spid="107427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8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8" dur="300" fill="hold"/>
                                        <p:tgtEl>
                                          <p:spTgt spid="107427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89" dur="300" fill="hold"/>
                                        <p:tgtEl>
                                          <p:spTgt spid="107427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91" dur="300" fill="hold"/>
                                        <p:tgtEl>
                                          <p:spTgt spid="10742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92" dur="300" fill="hold"/>
                                        <p:tgtEl>
                                          <p:spTgt spid="10742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3" dur="300" fill="hold"/>
                                        <p:tgtEl>
                                          <p:spTgt spid="10742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73"/>
                  </p:tgtEl>
                </p:cond>
              </p:nextCondLst>
            </p:seq>
            <p:seq concurrent="1" nextAc="seek">
              <p:cTn id="494" restart="whenNotActive" fill="hold" evtFilter="cancelBubble" nodeType="interactiveSeq">
                <p:stCondLst>
                  <p:cond evt="onClick" delay="0">
                    <p:tgtEl>
                      <p:spTgt spid="10742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95" fill="hold" nodeType="clickPar">
                      <p:stCondLst>
                        <p:cond delay="0"/>
                      </p:stCondLst>
                      <p:childTnLst>
                        <p:par>
                          <p:cTn id="4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8" dur="300" fill="hold"/>
                                        <p:tgtEl>
                                          <p:spTgt spid="10742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0" dur="300" fill="hold"/>
                                        <p:tgtEl>
                                          <p:spTgt spid="107427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501" dur="300" fill="hold"/>
                                        <p:tgtEl>
                                          <p:spTgt spid="107427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3" dur="300" fill="hold"/>
                                        <p:tgtEl>
                                          <p:spTgt spid="1074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04" dur="300" fill="hold"/>
                                        <p:tgtEl>
                                          <p:spTgt spid="1074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5" dur="300" fill="hold"/>
                                        <p:tgtEl>
                                          <p:spTgt spid="1074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76"/>
                  </p:tgtEl>
                </p:cond>
              </p:nextCondLst>
            </p:seq>
            <p:seq concurrent="1" nextAc="seek">
              <p:cTn id="506" restart="whenNotActive" fill="hold" evtFilter="cancelBubble" nodeType="interactiveSeq">
                <p:stCondLst>
                  <p:cond evt="onClick" delay="0">
                    <p:tgtEl>
                      <p:spTgt spid="10742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7" fill="hold" nodeType="clickPar">
                      <p:stCondLst>
                        <p:cond delay="0"/>
                      </p:stCondLst>
                      <p:childTnLst>
                        <p:par>
                          <p:cTn id="5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0" dur="300" fill="hold"/>
                                        <p:tgtEl>
                                          <p:spTgt spid="10742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2" dur="300" fill="hold"/>
                                        <p:tgtEl>
                                          <p:spTgt spid="107427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513" dur="300" fill="hold"/>
                                        <p:tgtEl>
                                          <p:spTgt spid="107427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5" dur="300" fill="hold"/>
                                        <p:tgtEl>
                                          <p:spTgt spid="10742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16" dur="300" fill="hold"/>
                                        <p:tgtEl>
                                          <p:spTgt spid="10742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7" dur="300" fill="hold"/>
                                        <p:tgtEl>
                                          <p:spTgt spid="10742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77"/>
                  </p:tgtEl>
                </p:cond>
              </p:nextCondLst>
            </p:seq>
            <p:seq concurrent="1" nextAc="seek">
              <p:cTn id="518" restart="whenNotActive" fill="hold" evtFilter="cancelBubble" nodeType="interactiveSeq">
                <p:stCondLst>
                  <p:cond evt="onClick" delay="0">
                    <p:tgtEl>
                      <p:spTgt spid="107427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9" fill="hold" nodeType="clickPar">
                      <p:stCondLst>
                        <p:cond delay="0"/>
                      </p:stCondLst>
                      <p:childTnLst>
                        <p:par>
                          <p:cTn id="5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2" dur="300" fill="hold"/>
                                        <p:tgtEl>
                                          <p:spTgt spid="10742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4" dur="300" fill="hold"/>
                                        <p:tgtEl>
                                          <p:spTgt spid="107427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525" dur="300" fill="hold"/>
                                        <p:tgtEl>
                                          <p:spTgt spid="107427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7" dur="300" fill="hold"/>
                                        <p:tgtEl>
                                          <p:spTgt spid="10742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28" dur="300" fill="hold"/>
                                        <p:tgtEl>
                                          <p:spTgt spid="10742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9" dur="300" fill="hold"/>
                                        <p:tgtEl>
                                          <p:spTgt spid="10742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78"/>
                  </p:tgtEl>
                </p:cond>
              </p:nextCondLst>
            </p:seq>
            <p:seq concurrent="1" nextAc="seek">
              <p:cTn id="530" restart="whenNotActive" fill="hold" evtFilter="cancelBubble" nodeType="interactiveSeq">
                <p:stCondLst>
                  <p:cond evt="onClick" delay="0">
                    <p:tgtEl>
                      <p:spTgt spid="10742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1" fill="hold" nodeType="clickPar">
                      <p:stCondLst>
                        <p:cond delay="0"/>
                      </p:stCondLst>
                      <p:childTnLst>
                        <p:par>
                          <p:cTn id="5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4" dur="300" fill="hold"/>
                                        <p:tgtEl>
                                          <p:spTgt spid="10742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36" dur="300" fill="hold"/>
                                        <p:tgtEl>
                                          <p:spTgt spid="107427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537" dur="300" fill="hold"/>
                                        <p:tgtEl>
                                          <p:spTgt spid="107427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39" dur="300" fill="hold"/>
                                        <p:tgtEl>
                                          <p:spTgt spid="10742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40" dur="300" fill="hold"/>
                                        <p:tgtEl>
                                          <p:spTgt spid="10742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1" dur="300" fill="hold"/>
                                        <p:tgtEl>
                                          <p:spTgt spid="10742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79"/>
                  </p:tgtEl>
                </p:cond>
              </p:nextCondLst>
            </p:seq>
            <p:seq concurrent="1" nextAc="seek">
              <p:cTn id="542" restart="whenNotActive" fill="hold" evtFilter="cancelBubble" nodeType="interactiveSeq">
                <p:stCondLst>
                  <p:cond evt="onClick" delay="0">
                    <p:tgtEl>
                      <p:spTgt spid="10742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3" fill="hold" nodeType="clickPar">
                      <p:stCondLst>
                        <p:cond delay="0"/>
                      </p:stCondLst>
                      <p:childTnLst>
                        <p:par>
                          <p:cTn id="5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6" dur="300" fill="hold"/>
                                        <p:tgtEl>
                                          <p:spTgt spid="107428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8" dur="300" fill="hold"/>
                                        <p:tgtEl>
                                          <p:spTgt spid="107428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549" dur="300" fill="hold"/>
                                        <p:tgtEl>
                                          <p:spTgt spid="107428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1" dur="300" fill="hold"/>
                                        <p:tgtEl>
                                          <p:spTgt spid="10742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52" dur="300" fill="hold"/>
                                        <p:tgtEl>
                                          <p:spTgt spid="10742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3" dur="300" fill="hold"/>
                                        <p:tgtEl>
                                          <p:spTgt spid="10742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80"/>
                  </p:tgtEl>
                </p:cond>
              </p:nextCondLst>
            </p:seq>
            <p:seq concurrent="1" nextAc="seek">
              <p:cTn id="554" restart="whenNotActive" fill="hold" evtFilter="cancelBubble" nodeType="interactiveSeq">
                <p:stCondLst>
                  <p:cond evt="onClick" delay="0">
                    <p:tgtEl>
                      <p:spTgt spid="107428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5" fill="hold" nodeType="clickPar">
                      <p:stCondLst>
                        <p:cond delay="0"/>
                      </p:stCondLst>
                      <p:childTnLst>
                        <p:par>
                          <p:cTn id="5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8" dur="300" fill="hold"/>
                                        <p:tgtEl>
                                          <p:spTgt spid="10742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0" dur="300" fill="hold"/>
                                        <p:tgtEl>
                                          <p:spTgt spid="107428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561" dur="300" fill="hold"/>
                                        <p:tgtEl>
                                          <p:spTgt spid="107428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3" dur="300" fill="hold"/>
                                        <p:tgtEl>
                                          <p:spTgt spid="10742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64" dur="300" fill="hold"/>
                                        <p:tgtEl>
                                          <p:spTgt spid="10742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5" dur="300" fill="hold"/>
                                        <p:tgtEl>
                                          <p:spTgt spid="10742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81"/>
                  </p:tgtEl>
                </p:cond>
              </p:nextCondLst>
            </p:seq>
            <p:seq concurrent="1" nextAc="seek">
              <p:cTn id="566" restart="whenNotActive" fill="hold" evtFilter="cancelBubble" nodeType="interactiveSeq">
                <p:stCondLst>
                  <p:cond evt="onClick" delay="0">
                    <p:tgtEl>
                      <p:spTgt spid="107428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7" fill="hold" nodeType="clickPar">
                      <p:stCondLst>
                        <p:cond delay="0"/>
                      </p:stCondLst>
                      <p:childTnLst>
                        <p:par>
                          <p:cTn id="5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0" dur="300" fill="hold"/>
                                        <p:tgtEl>
                                          <p:spTgt spid="10742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2" dur="300" fill="hold"/>
                                        <p:tgtEl>
                                          <p:spTgt spid="107428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573" dur="300" fill="hold"/>
                                        <p:tgtEl>
                                          <p:spTgt spid="107428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5" dur="300" fill="hold"/>
                                        <p:tgtEl>
                                          <p:spTgt spid="1074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76" dur="300" fill="hold"/>
                                        <p:tgtEl>
                                          <p:spTgt spid="1074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7" dur="300" fill="hold"/>
                                        <p:tgtEl>
                                          <p:spTgt spid="1074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82"/>
                  </p:tgtEl>
                </p:cond>
              </p:nextCondLst>
            </p:seq>
            <p:seq concurrent="1" nextAc="seek">
              <p:cTn id="578" restart="whenNotActive" fill="hold" evtFilter="cancelBubble" nodeType="interactiveSeq">
                <p:stCondLst>
                  <p:cond evt="onClick" delay="0">
                    <p:tgtEl>
                      <p:spTgt spid="10742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9" fill="hold" nodeType="clickPar">
                      <p:stCondLst>
                        <p:cond delay="0"/>
                      </p:stCondLst>
                      <p:childTnLst>
                        <p:par>
                          <p:cTn id="5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2" dur="300" fill="hold"/>
                                        <p:tgtEl>
                                          <p:spTgt spid="107428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4" dur="300" fill="hold"/>
                                        <p:tgtEl>
                                          <p:spTgt spid="107428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585" dur="300" fill="hold"/>
                                        <p:tgtEl>
                                          <p:spTgt spid="107428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7" dur="300" fill="hold"/>
                                        <p:tgtEl>
                                          <p:spTgt spid="10742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88" dur="300" fill="hold"/>
                                        <p:tgtEl>
                                          <p:spTgt spid="10742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9" dur="300" fill="hold"/>
                                        <p:tgtEl>
                                          <p:spTgt spid="10742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83"/>
                  </p:tgtEl>
                </p:cond>
              </p:nextCondLst>
            </p:seq>
            <p:seq concurrent="1" nextAc="seek">
              <p:cTn id="590" restart="whenNotActive" fill="hold" evtFilter="cancelBubble" nodeType="interactiveSeq">
                <p:stCondLst>
                  <p:cond evt="onClick" delay="0">
                    <p:tgtEl>
                      <p:spTgt spid="10742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1" fill="hold" nodeType="clickPar">
                      <p:stCondLst>
                        <p:cond delay="0"/>
                      </p:stCondLst>
                      <p:childTnLst>
                        <p:par>
                          <p:cTn id="5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94" dur="300" fill="hold"/>
                                        <p:tgtEl>
                                          <p:spTgt spid="10742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6" dur="300" fill="hold"/>
                                        <p:tgtEl>
                                          <p:spTgt spid="107428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597" dur="300" fill="hold"/>
                                        <p:tgtEl>
                                          <p:spTgt spid="107428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9" dur="300" fill="hold"/>
                                        <p:tgtEl>
                                          <p:spTgt spid="10742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00" dur="300" fill="hold"/>
                                        <p:tgtEl>
                                          <p:spTgt spid="10742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1" dur="300" fill="hold"/>
                                        <p:tgtEl>
                                          <p:spTgt spid="10742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84"/>
                  </p:tgtEl>
                </p:cond>
              </p:nextCondLst>
            </p:seq>
            <p:seq concurrent="1" nextAc="seek">
              <p:cTn id="602" restart="whenNotActive" fill="hold" evtFilter="cancelBubble" nodeType="interactiveSeq">
                <p:stCondLst>
                  <p:cond evt="onClick" delay="0">
                    <p:tgtEl>
                      <p:spTgt spid="10742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3" fill="hold" nodeType="clickPar">
                      <p:stCondLst>
                        <p:cond delay="0"/>
                      </p:stCondLst>
                      <p:childTnLst>
                        <p:par>
                          <p:cTn id="6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06" dur="300" fill="hold"/>
                                        <p:tgtEl>
                                          <p:spTgt spid="10742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8" dur="300" fill="hold"/>
                                        <p:tgtEl>
                                          <p:spTgt spid="107428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609" dur="300" fill="hold"/>
                                        <p:tgtEl>
                                          <p:spTgt spid="107428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1" dur="300" fill="hold"/>
                                        <p:tgtEl>
                                          <p:spTgt spid="10742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12" dur="300" fill="hold"/>
                                        <p:tgtEl>
                                          <p:spTgt spid="10742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3" dur="300" fill="hold"/>
                                        <p:tgtEl>
                                          <p:spTgt spid="10742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85"/>
                  </p:tgtEl>
                </p:cond>
              </p:nextCondLst>
            </p:seq>
            <p:seq concurrent="1" nextAc="seek">
              <p:cTn id="614" restart="whenNotActive" fill="hold" evtFilter="cancelBubble" nodeType="interactiveSeq">
                <p:stCondLst>
                  <p:cond evt="onClick" delay="0">
                    <p:tgtEl>
                      <p:spTgt spid="107428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5" fill="hold" nodeType="clickPar">
                      <p:stCondLst>
                        <p:cond delay="0"/>
                      </p:stCondLst>
                      <p:childTnLst>
                        <p:par>
                          <p:cTn id="6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8" dur="300" fill="hold"/>
                                        <p:tgtEl>
                                          <p:spTgt spid="10742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0" dur="300" fill="hold"/>
                                        <p:tgtEl>
                                          <p:spTgt spid="107428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621" dur="300" fill="hold"/>
                                        <p:tgtEl>
                                          <p:spTgt spid="107428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3" dur="300" fill="hold"/>
                                        <p:tgtEl>
                                          <p:spTgt spid="10742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24" dur="300" fill="hold"/>
                                        <p:tgtEl>
                                          <p:spTgt spid="10742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5" dur="300" fill="hold"/>
                                        <p:tgtEl>
                                          <p:spTgt spid="10742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86"/>
                  </p:tgtEl>
                </p:cond>
              </p:nextCondLst>
            </p:seq>
            <p:seq concurrent="1" nextAc="seek">
              <p:cTn id="626" restart="whenNotActive" fill="hold" evtFilter="cancelBubble" nodeType="interactiveSeq">
                <p:stCondLst>
                  <p:cond evt="onClick" delay="0">
                    <p:tgtEl>
                      <p:spTgt spid="10742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27" fill="hold" nodeType="clickPar">
                      <p:stCondLst>
                        <p:cond delay="0"/>
                      </p:stCondLst>
                      <p:childTnLst>
                        <p:par>
                          <p:cTn id="6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0" dur="300" fill="hold"/>
                                        <p:tgtEl>
                                          <p:spTgt spid="10742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2" dur="300" fill="hold"/>
                                        <p:tgtEl>
                                          <p:spTgt spid="107428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633" dur="300" fill="hold"/>
                                        <p:tgtEl>
                                          <p:spTgt spid="107428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5" dur="300" fill="hold"/>
                                        <p:tgtEl>
                                          <p:spTgt spid="10742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36" dur="300" fill="hold"/>
                                        <p:tgtEl>
                                          <p:spTgt spid="10742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7" dur="300" fill="hold"/>
                                        <p:tgtEl>
                                          <p:spTgt spid="10742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87"/>
                  </p:tgtEl>
                </p:cond>
              </p:nextCondLst>
            </p:seq>
            <p:seq concurrent="1" nextAc="seek">
              <p:cTn id="638" restart="whenNotActive" fill="hold" evtFilter="cancelBubble" nodeType="interactiveSeq">
                <p:stCondLst>
                  <p:cond evt="onClick" delay="0">
                    <p:tgtEl>
                      <p:spTgt spid="10742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9" fill="hold" nodeType="clickPar">
                      <p:stCondLst>
                        <p:cond delay="0"/>
                      </p:stCondLst>
                      <p:childTnLst>
                        <p:par>
                          <p:cTn id="6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42" dur="300" fill="hold"/>
                                        <p:tgtEl>
                                          <p:spTgt spid="107428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4" dur="300" fill="hold"/>
                                        <p:tgtEl>
                                          <p:spTgt spid="107428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645" dur="300" fill="hold"/>
                                        <p:tgtEl>
                                          <p:spTgt spid="107428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7" dur="300" fill="hold"/>
                                        <p:tgtEl>
                                          <p:spTgt spid="10742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48" dur="300" fill="hold"/>
                                        <p:tgtEl>
                                          <p:spTgt spid="10742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9" dur="300" fill="hold"/>
                                        <p:tgtEl>
                                          <p:spTgt spid="10742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88"/>
                  </p:tgtEl>
                </p:cond>
              </p:nextCondLst>
            </p:seq>
            <p:seq concurrent="1" nextAc="seek">
              <p:cTn id="650" restart="whenNotActive" fill="hold" evtFilter="cancelBubble" nodeType="interactiveSeq">
                <p:stCondLst>
                  <p:cond evt="onClick" delay="0">
                    <p:tgtEl>
                      <p:spTgt spid="10742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1" fill="hold" nodeType="clickPar">
                      <p:stCondLst>
                        <p:cond delay="0"/>
                      </p:stCondLst>
                      <p:childTnLst>
                        <p:par>
                          <p:cTn id="6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54" dur="300" fill="hold"/>
                                        <p:tgtEl>
                                          <p:spTgt spid="107428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56" dur="300" fill="hold"/>
                                        <p:tgtEl>
                                          <p:spTgt spid="107428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657" dur="300" fill="hold"/>
                                        <p:tgtEl>
                                          <p:spTgt spid="107428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59" dur="300" fill="hold"/>
                                        <p:tgtEl>
                                          <p:spTgt spid="10742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60" dur="300" fill="hold"/>
                                        <p:tgtEl>
                                          <p:spTgt spid="10742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1" dur="300" fill="hold"/>
                                        <p:tgtEl>
                                          <p:spTgt spid="10742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89"/>
                  </p:tgtEl>
                </p:cond>
              </p:nextCondLst>
            </p:seq>
            <p:seq concurrent="1" nextAc="seek">
              <p:cTn id="662" restart="whenNotActive" fill="hold" evtFilter="cancelBubble" nodeType="interactiveSeq">
                <p:stCondLst>
                  <p:cond evt="onClick" delay="0">
                    <p:tgtEl>
                      <p:spTgt spid="107429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3" fill="hold" nodeType="clickPar">
                      <p:stCondLst>
                        <p:cond delay="0"/>
                      </p:stCondLst>
                      <p:childTnLst>
                        <p:par>
                          <p:cTn id="6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6" dur="300" fill="hold"/>
                                        <p:tgtEl>
                                          <p:spTgt spid="107429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8" dur="300" fill="hold"/>
                                        <p:tgtEl>
                                          <p:spTgt spid="107429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669" dur="300" fill="hold"/>
                                        <p:tgtEl>
                                          <p:spTgt spid="107429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1" dur="300" fill="hold"/>
                                        <p:tgtEl>
                                          <p:spTgt spid="10742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72" dur="300" fill="hold"/>
                                        <p:tgtEl>
                                          <p:spTgt spid="10742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73" dur="300" fill="hold"/>
                                        <p:tgtEl>
                                          <p:spTgt spid="10742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90"/>
                  </p:tgtEl>
                </p:cond>
              </p:nextCondLst>
            </p:seq>
            <p:seq concurrent="1" nextAc="seek">
              <p:cTn id="674" restart="whenNotActive" fill="hold" evtFilter="cancelBubble" nodeType="interactiveSeq">
                <p:stCondLst>
                  <p:cond evt="onClick" delay="0">
                    <p:tgtEl>
                      <p:spTgt spid="10742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5" fill="hold" nodeType="clickPar">
                      <p:stCondLst>
                        <p:cond delay="0"/>
                      </p:stCondLst>
                      <p:childTnLst>
                        <p:par>
                          <p:cTn id="6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78" dur="300" fill="hold"/>
                                        <p:tgtEl>
                                          <p:spTgt spid="10742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0" dur="300" fill="hold"/>
                                        <p:tgtEl>
                                          <p:spTgt spid="107429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681" dur="300" fill="hold"/>
                                        <p:tgtEl>
                                          <p:spTgt spid="107429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3" dur="300" fill="hold"/>
                                        <p:tgtEl>
                                          <p:spTgt spid="10742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84" dur="300" fill="hold"/>
                                        <p:tgtEl>
                                          <p:spTgt spid="10742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5" dur="300" fill="hold"/>
                                        <p:tgtEl>
                                          <p:spTgt spid="10742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91"/>
                  </p:tgtEl>
                </p:cond>
              </p:nextCondLst>
            </p:seq>
            <p:seq concurrent="1" nextAc="seek">
              <p:cTn id="686" restart="whenNotActive" fill="hold" evtFilter="cancelBubble" nodeType="interactiveSeq">
                <p:stCondLst>
                  <p:cond evt="onClick" delay="0">
                    <p:tgtEl>
                      <p:spTgt spid="10742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7" fill="hold" nodeType="clickPar">
                      <p:stCondLst>
                        <p:cond delay="0"/>
                      </p:stCondLst>
                      <p:childTnLst>
                        <p:par>
                          <p:cTn id="6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90" dur="300" fill="hold"/>
                                        <p:tgtEl>
                                          <p:spTgt spid="10742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2" dur="300" fill="hold"/>
                                        <p:tgtEl>
                                          <p:spTgt spid="107429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693" dur="300" fill="hold"/>
                                        <p:tgtEl>
                                          <p:spTgt spid="107429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5" dur="300" fill="hold"/>
                                        <p:tgtEl>
                                          <p:spTgt spid="10742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96" dur="300" fill="hold"/>
                                        <p:tgtEl>
                                          <p:spTgt spid="10742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7" dur="300" fill="hold"/>
                                        <p:tgtEl>
                                          <p:spTgt spid="10742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92"/>
                  </p:tgtEl>
                </p:cond>
              </p:nextCondLst>
            </p:seq>
            <p:seq concurrent="1" nextAc="seek">
              <p:cTn id="698" restart="whenNotActive" fill="hold" evtFilter="cancelBubble" nodeType="interactiveSeq">
                <p:stCondLst>
                  <p:cond evt="onClick" delay="0">
                    <p:tgtEl>
                      <p:spTgt spid="10742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9" fill="hold" nodeType="clickPar">
                      <p:stCondLst>
                        <p:cond delay="0"/>
                      </p:stCondLst>
                      <p:childTnLst>
                        <p:par>
                          <p:cTn id="7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2" dur="300" fill="hold"/>
                                        <p:tgtEl>
                                          <p:spTgt spid="10742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4" dur="300" fill="hold"/>
                                        <p:tgtEl>
                                          <p:spTgt spid="107429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705" dur="300" fill="hold"/>
                                        <p:tgtEl>
                                          <p:spTgt spid="107429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7" dur="300" fill="hold"/>
                                        <p:tgtEl>
                                          <p:spTgt spid="10742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08" dur="300" fill="hold"/>
                                        <p:tgtEl>
                                          <p:spTgt spid="10742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9" dur="300" fill="hold"/>
                                        <p:tgtEl>
                                          <p:spTgt spid="10742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93"/>
                  </p:tgtEl>
                </p:cond>
              </p:nextCondLst>
            </p:seq>
            <p:seq concurrent="1" nextAc="seek">
              <p:cTn id="710" restart="whenNotActive" fill="hold" evtFilter="cancelBubble" nodeType="interactiveSeq">
                <p:stCondLst>
                  <p:cond evt="onClick" delay="0">
                    <p:tgtEl>
                      <p:spTgt spid="10742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1" fill="hold" nodeType="clickPar">
                      <p:stCondLst>
                        <p:cond delay="0"/>
                      </p:stCondLst>
                      <p:childTnLst>
                        <p:par>
                          <p:cTn id="7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4" dur="300" fill="hold"/>
                                        <p:tgtEl>
                                          <p:spTgt spid="107429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6" dur="300" fill="hold"/>
                                        <p:tgtEl>
                                          <p:spTgt spid="107429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717" dur="300" fill="hold"/>
                                        <p:tgtEl>
                                          <p:spTgt spid="107429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9" dur="300" fill="hold"/>
                                        <p:tgtEl>
                                          <p:spTgt spid="10742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20" dur="300" fill="hold"/>
                                        <p:tgtEl>
                                          <p:spTgt spid="10742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1" dur="300" fill="hold"/>
                                        <p:tgtEl>
                                          <p:spTgt spid="10742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94"/>
                  </p:tgtEl>
                </p:cond>
              </p:nextCondLst>
            </p:seq>
            <p:seq concurrent="1" nextAc="seek">
              <p:cTn id="722" restart="whenNotActive" fill="hold" evtFilter="cancelBubble" nodeType="interactiveSeq">
                <p:stCondLst>
                  <p:cond evt="onClick" delay="0">
                    <p:tgtEl>
                      <p:spTgt spid="107429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3" fill="hold" nodeType="clickPar">
                      <p:stCondLst>
                        <p:cond delay="0"/>
                      </p:stCondLst>
                      <p:childTnLst>
                        <p:par>
                          <p:cTn id="7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26" dur="300" fill="hold"/>
                                        <p:tgtEl>
                                          <p:spTgt spid="107429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8" dur="300" fill="hold"/>
                                        <p:tgtEl>
                                          <p:spTgt spid="107429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729" dur="300" fill="hold"/>
                                        <p:tgtEl>
                                          <p:spTgt spid="107429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1" dur="300" fill="hold"/>
                                        <p:tgtEl>
                                          <p:spTgt spid="10742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32" dur="300" fill="hold"/>
                                        <p:tgtEl>
                                          <p:spTgt spid="10742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3" dur="300" fill="hold"/>
                                        <p:tgtEl>
                                          <p:spTgt spid="10742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95"/>
                  </p:tgtEl>
                </p:cond>
              </p:nextCondLst>
            </p:seq>
            <p:seq concurrent="1" nextAc="seek">
              <p:cTn id="734" restart="whenNotActive" fill="hold" evtFilter="cancelBubble" nodeType="interactiveSeq">
                <p:stCondLst>
                  <p:cond evt="onClick" delay="0">
                    <p:tgtEl>
                      <p:spTgt spid="107429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5" fill="hold" nodeType="clickPar">
                      <p:stCondLst>
                        <p:cond delay="0"/>
                      </p:stCondLst>
                      <p:childTnLst>
                        <p:par>
                          <p:cTn id="7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38" dur="300" fill="hold"/>
                                        <p:tgtEl>
                                          <p:spTgt spid="107429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0" dur="300" fill="hold"/>
                                        <p:tgtEl>
                                          <p:spTgt spid="107429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741" dur="300" fill="hold"/>
                                        <p:tgtEl>
                                          <p:spTgt spid="107429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3" dur="300" fill="hold"/>
                                        <p:tgtEl>
                                          <p:spTgt spid="10742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44" dur="300" fill="hold"/>
                                        <p:tgtEl>
                                          <p:spTgt spid="10742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5" dur="300" fill="hold"/>
                                        <p:tgtEl>
                                          <p:spTgt spid="10742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96"/>
                  </p:tgtEl>
                </p:cond>
              </p:nextCondLst>
            </p:seq>
            <p:seq concurrent="1" nextAc="seek">
              <p:cTn id="746" restart="whenNotActive" fill="hold" evtFilter="cancelBubble" nodeType="interactiveSeq">
                <p:stCondLst>
                  <p:cond evt="onClick" delay="0">
                    <p:tgtEl>
                      <p:spTgt spid="10742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7" fill="hold" nodeType="clickPar">
                      <p:stCondLst>
                        <p:cond delay="0"/>
                      </p:stCondLst>
                      <p:childTnLst>
                        <p:par>
                          <p:cTn id="7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0" dur="300" fill="hold"/>
                                        <p:tgtEl>
                                          <p:spTgt spid="107429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2" dur="300" fill="hold"/>
                                        <p:tgtEl>
                                          <p:spTgt spid="107429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753" dur="300" fill="hold"/>
                                        <p:tgtEl>
                                          <p:spTgt spid="107429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5" dur="300" fill="hold"/>
                                        <p:tgtEl>
                                          <p:spTgt spid="10742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56" dur="300" fill="hold"/>
                                        <p:tgtEl>
                                          <p:spTgt spid="10742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7" dur="300" fill="hold"/>
                                        <p:tgtEl>
                                          <p:spTgt spid="10742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97"/>
                  </p:tgtEl>
                </p:cond>
              </p:nextCondLst>
            </p:seq>
            <p:seq concurrent="1" nextAc="seek">
              <p:cTn id="758" restart="whenNotActive" fill="hold" evtFilter="cancelBubble" nodeType="interactiveSeq">
                <p:stCondLst>
                  <p:cond evt="onClick" delay="0">
                    <p:tgtEl>
                      <p:spTgt spid="10742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9" fill="hold" nodeType="clickPar">
                      <p:stCondLst>
                        <p:cond delay="0"/>
                      </p:stCondLst>
                      <p:childTnLst>
                        <p:par>
                          <p:cTn id="7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2" dur="300" fill="hold"/>
                                        <p:tgtEl>
                                          <p:spTgt spid="107429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4" dur="300" fill="hold"/>
                                        <p:tgtEl>
                                          <p:spTgt spid="107429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765" dur="300" fill="hold"/>
                                        <p:tgtEl>
                                          <p:spTgt spid="107429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7" dur="300" fill="hold"/>
                                        <p:tgtEl>
                                          <p:spTgt spid="10742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68" dur="300" fill="hold"/>
                                        <p:tgtEl>
                                          <p:spTgt spid="10742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9" dur="300" fill="hold"/>
                                        <p:tgtEl>
                                          <p:spTgt spid="10742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98"/>
                  </p:tgtEl>
                </p:cond>
              </p:nextCondLst>
            </p:seq>
            <p:seq concurrent="1" nextAc="seek">
              <p:cTn id="770" restart="whenNotActive" fill="hold" evtFilter="cancelBubble" nodeType="interactiveSeq">
                <p:stCondLst>
                  <p:cond evt="onClick" delay="0">
                    <p:tgtEl>
                      <p:spTgt spid="107429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1" fill="hold" nodeType="clickPar">
                      <p:stCondLst>
                        <p:cond delay="0"/>
                      </p:stCondLst>
                      <p:childTnLst>
                        <p:par>
                          <p:cTn id="7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74" dur="300" fill="hold"/>
                                        <p:tgtEl>
                                          <p:spTgt spid="107429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6" dur="300" fill="hold"/>
                                        <p:tgtEl>
                                          <p:spTgt spid="107429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777" dur="300" fill="hold"/>
                                        <p:tgtEl>
                                          <p:spTgt spid="107429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9" dur="300" fill="hold"/>
                                        <p:tgtEl>
                                          <p:spTgt spid="10742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80" dur="300" fill="hold"/>
                                        <p:tgtEl>
                                          <p:spTgt spid="10742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1" dur="300" fill="hold"/>
                                        <p:tgtEl>
                                          <p:spTgt spid="10742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4299"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3732" name="Group 148"/>
          <p:cNvGrpSpPr>
            <a:grpSpLocks/>
          </p:cNvGrpSpPr>
          <p:nvPr/>
        </p:nvGrpSpPr>
        <p:grpSpPr bwMode="auto">
          <a:xfrm>
            <a:off x="1365256" y="2752725"/>
            <a:ext cx="3457577" cy="2593182"/>
            <a:chOff x="3787" y="799"/>
            <a:chExt cx="1089" cy="1089"/>
          </a:xfrm>
        </p:grpSpPr>
        <p:grpSp>
          <p:nvGrpSpPr>
            <p:cNvPr id="963660" name="Group 76"/>
            <p:cNvGrpSpPr>
              <a:grpSpLocks/>
            </p:cNvGrpSpPr>
            <p:nvPr/>
          </p:nvGrpSpPr>
          <p:grpSpPr bwMode="auto">
            <a:xfrm>
              <a:off x="3787" y="799"/>
              <a:ext cx="1089" cy="136"/>
              <a:chOff x="612" y="1480"/>
              <a:chExt cx="1089" cy="136"/>
            </a:xfrm>
          </p:grpSpPr>
          <p:sp>
            <p:nvSpPr>
              <p:cNvPr id="963661" name="Rectangle 77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662" name="Rectangle 78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63" name="Rectangle 79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64" name="Rectangle 80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65" name="Rectangle 81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66" name="Rectangle 82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67" name="Rectangle 83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68" name="Rectangle 84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669" name="Group 85"/>
            <p:cNvGrpSpPr>
              <a:grpSpLocks/>
            </p:cNvGrpSpPr>
            <p:nvPr/>
          </p:nvGrpSpPr>
          <p:grpSpPr bwMode="auto">
            <a:xfrm>
              <a:off x="3787" y="935"/>
              <a:ext cx="1088" cy="136"/>
              <a:chOff x="1973" y="1344"/>
              <a:chExt cx="1088" cy="136"/>
            </a:xfrm>
          </p:grpSpPr>
          <p:sp>
            <p:nvSpPr>
              <p:cNvPr id="963670" name="Rectangle 86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671" name="Rectangle 87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72" name="Rectangle 88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73" name="Rectangle 89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74" name="Rectangle 90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75" name="Rectangle 91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76" name="Rectangle 92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77" name="Rectangle 93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678" name="Group 94"/>
            <p:cNvGrpSpPr>
              <a:grpSpLocks/>
            </p:cNvGrpSpPr>
            <p:nvPr/>
          </p:nvGrpSpPr>
          <p:grpSpPr bwMode="auto">
            <a:xfrm>
              <a:off x="3787" y="1071"/>
              <a:ext cx="1088" cy="136"/>
              <a:chOff x="476" y="1253"/>
              <a:chExt cx="1088" cy="136"/>
            </a:xfrm>
          </p:grpSpPr>
          <p:sp>
            <p:nvSpPr>
              <p:cNvPr id="963679" name="Rectangle 95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680" name="Rectangle 96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81" name="Rectangle 97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82" name="Rectangle 98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83" name="Rectangle 99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84" name="Rectangle 100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85" name="Rectangle 101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86" name="Rectangle 102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687" name="Group 103"/>
            <p:cNvGrpSpPr>
              <a:grpSpLocks/>
            </p:cNvGrpSpPr>
            <p:nvPr/>
          </p:nvGrpSpPr>
          <p:grpSpPr bwMode="auto">
            <a:xfrm>
              <a:off x="3787" y="1207"/>
              <a:ext cx="1089" cy="136"/>
              <a:chOff x="1973" y="1570"/>
              <a:chExt cx="1089" cy="136"/>
            </a:xfrm>
          </p:grpSpPr>
          <p:sp>
            <p:nvSpPr>
              <p:cNvPr id="963688" name="Rectangle 104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689" name="Rectangle 105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90" name="Rectangle 106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91" name="Rectangle 107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92" name="Rectangle 108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93" name="Rectangle 109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94" name="Rectangle 110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95" name="Rectangle 111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696" name="Group 112"/>
            <p:cNvGrpSpPr>
              <a:grpSpLocks/>
            </p:cNvGrpSpPr>
            <p:nvPr/>
          </p:nvGrpSpPr>
          <p:grpSpPr bwMode="auto">
            <a:xfrm>
              <a:off x="3787" y="1344"/>
              <a:ext cx="1089" cy="136"/>
              <a:chOff x="612" y="1026"/>
              <a:chExt cx="1089" cy="136"/>
            </a:xfrm>
          </p:grpSpPr>
          <p:sp>
            <p:nvSpPr>
              <p:cNvPr id="963697" name="Rectangle 113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698" name="Rectangle 114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699" name="Rectangle 115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00" name="Rectangle 116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01" name="Rectangle 117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02" name="Rectangle 118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03" name="Rectangle 119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04" name="Rectangle 120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705" name="Group 121"/>
            <p:cNvGrpSpPr>
              <a:grpSpLocks/>
            </p:cNvGrpSpPr>
            <p:nvPr/>
          </p:nvGrpSpPr>
          <p:grpSpPr bwMode="auto">
            <a:xfrm>
              <a:off x="3787" y="1480"/>
              <a:ext cx="1089" cy="136"/>
              <a:chOff x="612" y="1752"/>
              <a:chExt cx="1089" cy="136"/>
            </a:xfrm>
          </p:grpSpPr>
          <p:sp>
            <p:nvSpPr>
              <p:cNvPr id="963706" name="Rectangle 122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707" name="Rectangle 123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08" name="Rectangle 124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09" name="Rectangle 125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10" name="Rectangle 126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11" name="Rectangle 127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12" name="Rectangle 128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13" name="Rectangle 129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714" name="Group 130"/>
            <p:cNvGrpSpPr>
              <a:grpSpLocks/>
            </p:cNvGrpSpPr>
            <p:nvPr/>
          </p:nvGrpSpPr>
          <p:grpSpPr bwMode="auto">
            <a:xfrm>
              <a:off x="3787" y="1616"/>
              <a:ext cx="1088" cy="136"/>
              <a:chOff x="1973" y="1888"/>
              <a:chExt cx="1088" cy="136"/>
            </a:xfrm>
          </p:grpSpPr>
          <p:sp>
            <p:nvSpPr>
              <p:cNvPr id="963715" name="Rectangle 131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716" name="Rectangle 132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17" name="Rectangle 133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18" name="Rectangle 134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19" name="Rectangle 135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20" name="Rectangle 136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21" name="Rectangle 137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22" name="Rectangle 138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723" name="Group 139"/>
            <p:cNvGrpSpPr>
              <a:grpSpLocks/>
            </p:cNvGrpSpPr>
            <p:nvPr/>
          </p:nvGrpSpPr>
          <p:grpSpPr bwMode="auto">
            <a:xfrm>
              <a:off x="3787" y="1752"/>
              <a:ext cx="1088" cy="136"/>
              <a:chOff x="1973" y="1026"/>
              <a:chExt cx="1088" cy="136"/>
            </a:xfrm>
          </p:grpSpPr>
          <p:sp>
            <p:nvSpPr>
              <p:cNvPr id="963724" name="Rectangle 140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725" name="Rectangle 141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26" name="Rectangle 142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27" name="Rectangle 143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28" name="Rectangle 144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29" name="Rectangle 145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30" name="Rectangle 146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31" name="Rectangle 147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grpSp>
        <p:nvGrpSpPr>
          <p:cNvPr id="963878" name="Group 294"/>
          <p:cNvGrpSpPr>
            <a:grpSpLocks/>
          </p:cNvGrpSpPr>
          <p:nvPr/>
        </p:nvGrpSpPr>
        <p:grpSpPr bwMode="auto">
          <a:xfrm>
            <a:off x="5397505" y="2752725"/>
            <a:ext cx="3457577" cy="2593182"/>
            <a:chOff x="1519" y="799"/>
            <a:chExt cx="1089" cy="1089"/>
          </a:xfrm>
        </p:grpSpPr>
        <p:grpSp>
          <p:nvGrpSpPr>
            <p:cNvPr id="963734" name="Group 150"/>
            <p:cNvGrpSpPr>
              <a:grpSpLocks/>
            </p:cNvGrpSpPr>
            <p:nvPr/>
          </p:nvGrpSpPr>
          <p:grpSpPr bwMode="auto">
            <a:xfrm>
              <a:off x="1519" y="1207"/>
              <a:ext cx="1089" cy="136"/>
              <a:chOff x="612" y="1480"/>
              <a:chExt cx="1089" cy="136"/>
            </a:xfrm>
          </p:grpSpPr>
          <p:sp>
            <p:nvSpPr>
              <p:cNvPr id="963735" name="Rectangle 151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736" name="Rectangle 152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37" name="Rectangle 153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38" name="Rectangle 154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39" name="Rectangle 155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40" name="Rectangle 156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41" name="Rectangle 157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42" name="Rectangle 158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743" name="Group 159"/>
            <p:cNvGrpSpPr>
              <a:grpSpLocks/>
            </p:cNvGrpSpPr>
            <p:nvPr/>
          </p:nvGrpSpPr>
          <p:grpSpPr bwMode="auto">
            <a:xfrm>
              <a:off x="1519" y="935"/>
              <a:ext cx="1088" cy="136"/>
              <a:chOff x="1973" y="1344"/>
              <a:chExt cx="1088" cy="136"/>
            </a:xfrm>
          </p:grpSpPr>
          <p:sp>
            <p:nvSpPr>
              <p:cNvPr id="963744" name="Rectangle 160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745" name="Rectangle 161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46" name="Rectangle 162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47" name="Rectangle 163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48" name="Rectangle 164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49" name="Rectangle 165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50" name="Rectangle 166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51" name="Rectangle 167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752" name="Group 168"/>
            <p:cNvGrpSpPr>
              <a:grpSpLocks/>
            </p:cNvGrpSpPr>
            <p:nvPr/>
          </p:nvGrpSpPr>
          <p:grpSpPr bwMode="auto">
            <a:xfrm>
              <a:off x="1519" y="799"/>
              <a:ext cx="1088" cy="136"/>
              <a:chOff x="476" y="1253"/>
              <a:chExt cx="1088" cy="136"/>
            </a:xfrm>
          </p:grpSpPr>
          <p:sp>
            <p:nvSpPr>
              <p:cNvPr id="963753" name="Rectangle 169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754" name="Rectangle 170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55" name="Rectangle 171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56" name="Rectangle 172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57" name="Rectangle 173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58" name="Rectangle 174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59" name="Rectangle 175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60" name="Rectangle 176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761" name="Group 177"/>
            <p:cNvGrpSpPr>
              <a:grpSpLocks/>
            </p:cNvGrpSpPr>
            <p:nvPr/>
          </p:nvGrpSpPr>
          <p:grpSpPr bwMode="auto">
            <a:xfrm>
              <a:off x="1519" y="1616"/>
              <a:ext cx="1089" cy="136"/>
              <a:chOff x="1973" y="1570"/>
              <a:chExt cx="1089" cy="136"/>
            </a:xfrm>
          </p:grpSpPr>
          <p:sp>
            <p:nvSpPr>
              <p:cNvPr id="963762" name="Rectangle 178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763" name="Rectangle 179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64" name="Rectangle 180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65" name="Rectangle 181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66" name="Rectangle 182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67" name="Rectangle 183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68" name="Rectangle 184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69" name="Rectangle 185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770" name="Group 186"/>
            <p:cNvGrpSpPr>
              <a:grpSpLocks/>
            </p:cNvGrpSpPr>
            <p:nvPr/>
          </p:nvGrpSpPr>
          <p:grpSpPr bwMode="auto">
            <a:xfrm>
              <a:off x="1519" y="1344"/>
              <a:ext cx="1089" cy="136"/>
              <a:chOff x="612" y="1026"/>
              <a:chExt cx="1089" cy="136"/>
            </a:xfrm>
          </p:grpSpPr>
          <p:sp>
            <p:nvSpPr>
              <p:cNvPr id="963771" name="Rectangle 187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772" name="Rectangle 188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73" name="Rectangle 189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74" name="Rectangle 190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75" name="Rectangle 191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76" name="Rectangle 192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77" name="Rectangle 193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78" name="Rectangle 194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779" name="Group 195"/>
            <p:cNvGrpSpPr>
              <a:grpSpLocks/>
            </p:cNvGrpSpPr>
            <p:nvPr/>
          </p:nvGrpSpPr>
          <p:grpSpPr bwMode="auto">
            <a:xfrm>
              <a:off x="1519" y="1480"/>
              <a:ext cx="1089" cy="136"/>
              <a:chOff x="612" y="1752"/>
              <a:chExt cx="1089" cy="136"/>
            </a:xfrm>
          </p:grpSpPr>
          <p:sp>
            <p:nvSpPr>
              <p:cNvPr id="963780" name="Rectangle 196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781" name="Rectangle 197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82" name="Rectangle 198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83" name="Rectangle 199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84" name="Rectangle 200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85" name="Rectangle 201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86" name="Rectangle 202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87" name="Rectangle 203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788" name="Group 204"/>
            <p:cNvGrpSpPr>
              <a:grpSpLocks/>
            </p:cNvGrpSpPr>
            <p:nvPr/>
          </p:nvGrpSpPr>
          <p:grpSpPr bwMode="auto">
            <a:xfrm>
              <a:off x="1519" y="1071"/>
              <a:ext cx="1088" cy="136"/>
              <a:chOff x="1973" y="1888"/>
              <a:chExt cx="1088" cy="136"/>
            </a:xfrm>
          </p:grpSpPr>
          <p:sp>
            <p:nvSpPr>
              <p:cNvPr id="963789" name="Rectangle 205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790" name="Rectangle 206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91" name="Rectangle 207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92" name="Rectangle 208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93" name="Rectangle 209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94" name="Rectangle 210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95" name="Rectangle 211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796" name="Rectangle 212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797" name="Group 213"/>
            <p:cNvGrpSpPr>
              <a:grpSpLocks/>
            </p:cNvGrpSpPr>
            <p:nvPr/>
          </p:nvGrpSpPr>
          <p:grpSpPr bwMode="auto">
            <a:xfrm>
              <a:off x="1519" y="1752"/>
              <a:ext cx="1088" cy="136"/>
              <a:chOff x="1973" y="1026"/>
              <a:chExt cx="1088" cy="136"/>
            </a:xfrm>
          </p:grpSpPr>
          <p:sp>
            <p:nvSpPr>
              <p:cNvPr id="963798" name="Rectangle 214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799" name="Rectangle 215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00" name="Rectangle 216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01" name="Rectangle 217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02" name="Rectangle 218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03" name="Rectangle 219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04" name="Rectangle 220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05" name="Rectangle 221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grpSp>
        <p:nvGrpSpPr>
          <p:cNvPr id="963951" name="Group 367"/>
          <p:cNvGrpSpPr>
            <a:grpSpLocks/>
          </p:cNvGrpSpPr>
          <p:nvPr/>
        </p:nvGrpSpPr>
        <p:grpSpPr bwMode="auto">
          <a:xfrm>
            <a:off x="9432932" y="2752725"/>
            <a:ext cx="3457574" cy="2593182"/>
            <a:chOff x="2880" y="799"/>
            <a:chExt cx="1089" cy="1089"/>
          </a:xfrm>
        </p:grpSpPr>
        <p:grpSp>
          <p:nvGrpSpPr>
            <p:cNvPr id="963806" name="Group 222"/>
            <p:cNvGrpSpPr>
              <a:grpSpLocks/>
            </p:cNvGrpSpPr>
            <p:nvPr/>
          </p:nvGrpSpPr>
          <p:grpSpPr bwMode="auto">
            <a:xfrm>
              <a:off x="2880" y="935"/>
              <a:ext cx="1089" cy="136"/>
              <a:chOff x="612" y="1480"/>
              <a:chExt cx="1089" cy="136"/>
            </a:xfrm>
          </p:grpSpPr>
          <p:sp>
            <p:nvSpPr>
              <p:cNvPr id="963807" name="Rectangle 223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808" name="Rectangle 224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09" name="Rectangle 225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10" name="Rectangle 226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11" name="Rectangle 227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12" name="Rectangle 228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13" name="Rectangle 229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14" name="Rectangle 230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815" name="Group 231"/>
            <p:cNvGrpSpPr>
              <a:grpSpLocks/>
            </p:cNvGrpSpPr>
            <p:nvPr/>
          </p:nvGrpSpPr>
          <p:grpSpPr bwMode="auto">
            <a:xfrm>
              <a:off x="2880" y="799"/>
              <a:ext cx="1088" cy="136"/>
              <a:chOff x="1973" y="1344"/>
              <a:chExt cx="1088" cy="136"/>
            </a:xfrm>
          </p:grpSpPr>
          <p:sp>
            <p:nvSpPr>
              <p:cNvPr id="963816" name="Rectangle 232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817" name="Rectangle 233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18" name="Rectangle 234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19" name="Rectangle 235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20" name="Rectangle 236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21" name="Rectangle 237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22" name="Rectangle 238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23" name="Rectangle 239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824" name="Group 240"/>
            <p:cNvGrpSpPr>
              <a:grpSpLocks/>
            </p:cNvGrpSpPr>
            <p:nvPr/>
          </p:nvGrpSpPr>
          <p:grpSpPr bwMode="auto">
            <a:xfrm>
              <a:off x="2880" y="1207"/>
              <a:ext cx="1088" cy="136"/>
              <a:chOff x="476" y="1253"/>
              <a:chExt cx="1088" cy="136"/>
            </a:xfrm>
          </p:grpSpPr>
          <p:sp>
            <p:nvSpPr>
              <p:cNvPr id="963825" name="Rectangle 241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826" name="Rectangle 242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27" name="Rectangle 243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28" name="Rectangle 244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29" name="Rectangle 245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30" name="Rectangle 246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31" name="Rectangle 247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32" name="Rectangle 248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833" name="Group 249"/>
            <p:cNvGrpSpPr>
              <a:grpSpLocks/>
            </p:cNvGrpSpPr>
            <p:nvPr/>
          </p:nvGrpSpPr>
          <p:grpSpPr bwMode="auto">
            <a:xfrm>
              <a:off x="2880" y="1071"/>
              <a:ext cx="1089" cy="136"/>
              <a:chOff x="1973" y="1570"/>
              <a:chExt cx="1089" cy="136"/>
            </a:xfrm>
          </p:grpSpPr>
          <p:sp>
            <p:nvSpPr>
              <p:cNvPr id="963834" name="Rectangle 250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835" name="Rectangle 251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36" name="Rectangle 252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37" name="Rectangle 253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38" name="Rectangle 254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39" name="Rectangle 255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40" name="Rectangle 256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41" name="Rectangle 257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842" name="Group 258"/>
            <p:cNvGrpSpPr>
              <a:grpSpLocks/>
            </p:cNvGrpSpPr>
            <p:nvPr/>
          </p:nvGrpSpPr>
          <p:grpSpPr bwMode="auto">
            <a:xfrm>
              <a:off x="2880" y="1616"/>
              <a:ext cx="1089" cy="136"/>
              <a:chOff x="612" y="1026"/>
              <a:chExt cx="1089" cy="136"/>
            </a:xfrm>
          </p:grpSpPr>
          <p:sp>
            <p:nvSpPr>
              <p:cNvPr id="963843" name="Rectangle 259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844" name="Rectangle 260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45" name="Rectangle 261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46" name="Rectangle 262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47" name="Rectangle 263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48" name="Rectangle 264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49" name="Rectangle 265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50" name="Rectangle 266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851" name="Group 267"/>
            <p:cNvGrpSpPr>
              <a:grpSpLocks/>
            </p:cNvGrpSpPr>
            <p:nvPr/>
          </p:nvGrpSpPr>
          <p:grpSpPr bwMode="auto">
            <a:xfrm>
              <a:off x="2880" y="1344"/>
              <a:ext cx="1089" cy="136"/>
              <a:chOff x="612" y="1752"/>
              <a:chExt cx="1089" cy="136"/>
            </a:xfrm>
          </p:grpSpPr>
          <p:sp>
            <p:nvSpPr>
              <p:cNvPr id="963852" name="Rectangle 268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853" name="Rectangle 269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54" name="Rectangle 270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55" name="Rectangle 271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56" name="Rectangle 272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57" name="Rectangle 273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58" name="Rectangle 274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59" name="Rectangle 275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860" name="Group 276"/>
            <p:cNvGrpSpPr>
              <a:grpSpLocks/>
            </p:cNvGrpSpPr>
            <p:nvPr/>
          </p:nvGrpSpPr>
          <p:grpSpPr bwMode="auto">
            <a:xfrm>
              <a:off x="2880" y="1480"/>
              <a:ext cx="1088" cy="136"/>
              <a:chOff x="1973" y="1888"/>
              <a:chExt cx="1088" cy="136"/>
            </a:xfrm>
          </p:grpSpPr>
          <p:sp>
            <p:nvSpPr>
              <p:cNvPr id="963861" name="Rectangle 277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862" name="Rectangle 278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63" name="Rectangle 279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64" name="Rectangle 280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65" name="Rectangle 281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66" name="Rectangle 282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67" name="Rectangle 283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68" name="Rectangle 284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869" name="Group 285"/>
            <p:cNvGrpSpPr>
              <a:grpSpLocks/>
            </p:cNvGrpSpPr>
            <p:nvPr/>
          </p:nvGrpSpPr>
          <p:grpSpPr bwMode="auto">
            <a:xfrm>
              <a:off x="2880" y="1752"/>
              <a:ext cx="1088" cy="136"/>
              <a:chOff x="1973" y="1026"/>
              <a:chExt cx="1088" cy="136"/>
            </a:xfrm>
          </p:grpSpPr>
          <p:sp>
            <p:nvSpPr>
              <p:cNvPr id="963870" name="Rectangle 286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871" name="Rectangle 287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72" name="Rectangle 288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73" name="Rectangle 289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74" name="Rectangle 290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75" name="Rectangle 291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76" name="Rectangle 292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77" name="Rectangle 293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grpSp>
        <p:nvGrpSpPr>
          <p:cNvPr id="964024" name="Group 440"/>
          <p:cNvGrpSpPr>
            <a:grpSpLocks/>
          </p:cNvGrpSpPr>
          <p:nvPr/>
        </p:nvGrpSpPr>
        <p:grpSpPr bwMode="auto">
          <a:xfrm>
            <a:off x="13465183" y="2752725"/>
            <a:ext cx="3457574" cy="2593182"/>
            <a:chOff x="4241" y="799"/>
            <a:chExt cx="1089" cy="1089"/>
          </a:xfrm>
        </p:grpSpPr>
        <p:grpSp>
          <p:nvGrpSpPr>
            <p:cNvPr id="963879" name="Group 295"/>
            <p:cNvGrpSpPr>
              <a:grpSpLocks/>
            </p:cNvGrpSpPr>
            <p:nvPr/>
          </p:nvGrpSpPr>
          <p:grpSpPr bwMode="auto">
            <a:xfrm>
              <a:off x="4241" y="799"/>
              <a:ext cx="1089" cy="136"/>
              <a:chOff x="612" y="1480"/>
              <a:chExt cx="1089" cy="136"/>
            </a:xfrm>
          </p:grpSpPr>
          <p:sp>
            <p:nvSpPr>
              <p:cNvPr id="963880" name="Rectangle 296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881" name="Rectangle 297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82" name="Rectangle 298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83" name="Rectangle 299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84" name="Rectangle 300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85" name="Rectangle 301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86" name="Rectangle 302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87" name="Rectangle 303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888" name="Group 304"/>
            <p:cNvGrpSpPr>
              <a:grpSpLocks/>
            </p:cNvGrpSpPr>
            <p:nvPr/>
          </p:nvGrpSpPr>
          <p:grpSpPr bwMode="auto">
            <a:xfrm>
              <a:off x="4241" y="935"/>
              <a:ext cx="1088" cy="136"/>
              <a:chOff x="1973" y="1344"/>
              <a:chExt cx="1088" cy="136"/>
            </a:xfrm>
          </p:grpSpPr>
          <p:sp>
            <p:nvSpPr>
              <p:cNvPr id="963889" name="Rectangle 305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890" name="Rectangle 306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91" name="Rectangle 307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92" name="Rectangle 308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93" name="Rectangle 309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94" name="Rectangle 310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95" name="Rectangle 311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896" name="Rectangle 312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897" name="Group 313"/>
            <p:cNvGrpSpPr>
              <a:grpSpLocks/>
            </p:cNvGrpSpPr>
            <p:nvPr/>
          </p:nvGrpSpPr>
          <p:grpSpPr bwMode="auto">
            <a:xfrm>
              <a:off x="4241" y="1207"/>
              <a:ext cx="1088" cy="136"/>
              <a:chOff x="476" y="1253"/>
              <a:chExt cx="1088" cy="136"/>
            </a:xfrm>
          </p:grpSpPr>
          <p:sp>
            <p:nvSpPr>
              <p:cNvPr id="963898" name="Rectangle 314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899" name="Rectangle 315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00" name="Rectangle 316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01" name="Rectangle 317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02" name="Rectangle 318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03" name="Rectangle 319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04" name="Rectangle 320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05" name="Rectangle 321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906" name="Group 322"/>
            <p:cNvGrpSpPr>
              <a:grpSpLocks/>
            </p:cNvGrpSpPr>
            <p:nvPr/>
          </p:nvGrpSpPr>
          <p:grpSpPr bwMode="auto">
            <a:xfrm>
              <a:off x="4241" y="1616"/>
              <a:ext cx="1089" cy="136"/>
              <a:chOff x="1973" y="1570"/>
              <a:chExt cx="1089" cy="136"/>
            </a:xfrm>
          </p:grpSpPr>
          <p:sp>
            <p:nvSpPr>
              <p:cNvPr id="963907" name="Rectangle 323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908" name="Rectangle 324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09" name="Rectangle 325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10" name="Rectangle 326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11" name="Rectangle 327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12" name="Rectangle 328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13" name="Rectangle 329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14" name="Rectangle 330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915" name="Group 331"/>
            <p:cNvGrpSpPr>
              <a:grpSpLocks/>
            </p:cNvGrpSpPr>
            <p:nvPr/>
          </p:nvGrpSpPr>
          <p:grpSpPr bwMode="auto">
            <a:xfrm>
              <a:off x="4241" y="1480"/>
              <a:ext cx="1089" cy="136"/>
              <a:chOff x="612" y="1026"/>
              <a:chExt cx="1089" cy="136"/>
            </a:xfrm>
          </p:grpSpPr>
          <p:sp>
            <p:nvSpPr>
              <p:cNvPr id="963916" name="Rectangle 332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917" name="Rectangle 333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18" name="Rectangle 334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19" name="Rectangle 335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20" name="Rectangle 336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21" name="Rectangle 337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22" name="Rectangle 338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23" name="Rectangle 339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924" name="Group 340"/>
            <p:cNvGrpSpPr>
              <a:grpSpLocks/>
            </p:cNvGrpSpPr>
            <p:nvPr/>
          </p:nvGrpSpPr>
          <p:grpSpPr bwMode="auto">
            <a:xfrm>
              <a:off x="4241" y="1344"/>
              <a:ext cx="1089" cy="136"/>
              <a:chOff x="612" y="1752"/>
              <a:chExt cx="1089" cy="136"/>
            </a:xfrm>
          </p:grpSpPr>
          <p:sp>
            <p:nvSpPr>
              <p:cNvPr id="963925" name="Rectangle 341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926" name="Rectangle 342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27" name="Rectangle 343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28" name="Rectangle 344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29" name="Rectangle 345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30" name="Rectangle 346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31" name="Rectangle 347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32" name="Rectangle 348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933" name="Group 349"/>
            <p:cNvGrpSpPr>
              <a:grpSpLocks/>
            </p:cNvGrpSpPr>
            <p:nvPr/>
          </p:nvGrpSpPr>
          <p:grpSpPr bwMode="auto">
            <a:xfrm>
              <a:off x="4241" y="1071"/>
              <a:ext cx="1088" cy="136"/>
              <a:chOff x="1973" y="1888"/>
              <a:chExt cx="1088" cy="136"/>
            </a:xfrm>
          </p:grpSpPr>
          <p:sp>
            <p:nvSpPr>
              <p:cNvPr id="963934" name="Rectangle 350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935" name="Rectangle 351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36" name="Rectangle 352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37" name="Rectangle 353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38" name="Rectangle 354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39" name="Rectangle 355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40" name="Rectangle 356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41" name="Rectangle 357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942" name="Group 358"/>
            <p:cNvGrpSpPr>
              <a:grpSpLocks/>
            </p:cNvGrpSpPr>
            <p:nvPr/>
          </p:nvGrpSpPr>
          <p:grpSpPr bwMode="auto">
            <a:xfrm>
              <a:off x="4241" y="1752"/>
              <a:ext cx="1088" cy="136"/>
              <a:chOff x="1973" y="1026"/>
              <a:chExt cx="1088" cy="136"/>
            </a:xfrm>
          </p:grpSpPr>
          <p:sp>
            <p:nvSpPr>
              <p:cNvPr id="963943" name="Rectangle 359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944" name="Rectangle 360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45" name="Rectangle 361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46" name="Rectangle 362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47" name="Rectangle 363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48" name="Rectangle 364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49" name="Rectangle 365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50" name="Rectangle 366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grpSp>
        <p:nvGrpSpPr>
          <p:cNvPr id="964097" name="Group 513"/>
          <p:cNvGrpSpPr>
            <a:grpSpLocks/>
          </p:cNvGrpSpPr>
          <p:nvPr/>
        </p:nvGrpSpPr>
        <p:grpSpPr bwMode="auto">
          <a:xfrm>
            <a:off x="1365256" y="5669757"/>
            <a:ext cx="3457577" cy="2590800"/>
            <a:chOff x="158" y="2024"/>
            <a:chExt cx="1089" cy="1088"/>
          </a:xfrm>
        </p:grpSpPr>
        <p:grpSp>
          <p:nvGrpSpPr>
            <p:cNvPr id="963952" name="Group 368"/>
            <p:cNvGrpSpPr>
              <a:grpSpLocks/>
            </p:cNvGrpSpPr>
            <p:nvPr/>
          </p:nvGrpSpPr>
          <p:grpSpPr bwMode="auto">
            <a:xfrm>
              <a:off x="158" y="2432"/>
              <a:ext cx="1089" cy="136"/>
              <a:chOff x="612" y="1480"/>
              <a:chExt cx="1089" cy="136"/>
            </a:xfrm>
          </p:grpSpPr>
          <p:sp>
            <p:nvSpPr>
              <p:cNvPr id="963953" name="Rectangle 369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954" name="Rectangle 370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55" name="Rectangle 371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56" name="Rectangle 372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57" name="Rectangle 373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58" name="Rectangle 374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59" name="Rectangle 375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60" name="Rectangle 376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961" name="Group 377"/>
            <p:cNvGrpSpPr>
              <a:grpSpLocks/>
            </p:cNvGrpSpPr>
            <p:nvPr/>
          </p:nvGrpSpPr>
          <p:grpSpPr bwMode="auto">
            <a:xfrm>
              <a:off x="158" y="2568"/>
              <a:ext cx="1088" cy="136"/>
              <a:chOff x="1973" y="1344"/>
              <a:chExt cx="1088" cy="136"/>
            </a:xfrm>
          </p:grpSpPr>
          <p:sp>
            <p:nvSpPr>
              <p:cNvPr id="963962" name="Rectangle 378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963" name="Rectangle 379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64" name="Rectangle 380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65" name="Rectangle 381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66" name="Rectangle 382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67" name="Rectangle 383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68" name="Rectangle 384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69" name="Rectangle 385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970" name="Group 386"/>
            <p:cNvGrpSpPr>
              <a:grpSpLocks/>
            </p:cNvGrpSpPr>
            <p:nvPr/>
          </p:nvGrpSpPr>
          <p:grpSpPr bwMode="auto">
            <a:xfrm>
              <a:off x="158" y="2704"/>
              <a:ext cx="1088" cy="136"/>
              <a:chOff x="476" y="1253"/>
              <a:chExt cx="1088" cy="136"/>
            </a:xfrm>
          </p:grpSpPr>
          <p:sp>
            <p:nvSpPr>
              <p:cNvPr id="963971" name="Rectangle 387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972" name="Rectangle 388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73" name="Rectangle 389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74" name="Rectangle 390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75" name="Rectangle 391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76" name="Rectangle 392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77" name="Rectangle 393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78" name="Rectangle 394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979" name="Group 395"/>
            <p:cNvGrpSpPr>
              <a:grpSpLocks/>
            </p:cNvGrpSpPr>
            <p:nvPr/>
          </p:nvGrpSpPr>
          <p:grpSpPr bwMode="auto">
            <a:xfrm>
              <a:off x="158" y="2840"/>
              <a:ext cx="1089" cy="136"/>
              <a:chOff x="1973" y="1570"/>
              <a:chExt cx="1089" cy="136"/>
            </a:xfrm>
          </p:grpSpPr>
          <p:sp>
            <p:nvSpPr>
              <p:cNvPr id="963980" name="Rectangle 396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981" name="Rectangle 397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82" name="Rectangle 398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83" name="Rectangle 399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84" name="Rectangle 400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85" name="Rectangle 401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86" name="Rectangle 402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87" name="Rectangle 403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988" name="Group 404"/>
            <p:cNvGrpSpPr>
              <a:grpSpLocks/>
            </p:cNvGrpSpPr>
            <p:nvPr/>
          </p:nvGrpSpPr>
          <p:grpSpPr bwMode="auto">
            <a:xfrm>
              <a:off x="158" y="2296"/>
              <a:ext cx="1089" cy="136"/>
              <a:chOff x="612" y="1026"/>
              <a:chExt cx="1089" cy="136"/>
            </a:xfrm>
          </p:grpSpPr>
          <p:sp>
            <p:nvSpPr>
              <p:cNvPr id="963989" name="Rectangle 405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990" name="Rectangle 406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91" name="Rectangle 407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92" name="Rectangle 408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93" name="Rectangle 409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94" name="Rectangle 410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95" name="Rectangle 411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3996" name="Rectangle 412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3997" name="Group 413"/>
            <p:cNvGrpSpPr>
              <a:grpSpLocks/>
            </p:cNvGrpSpPr>
            <p:nvPr/>
          </p:nvGrpSpPr>
          <p:grpSpPr bwMode="auto">
            <a:xfrm>
              <a:off x="158" y="2024"/>
              <a:ext cx="1089" cy="136"/>
              <a:chOff x="612" y="1752"/>
              <a:chExt cx="1089" cy="136"/>
            </a:xfrm>
          </p:grpSpPr>
          <p:sp>
            <p:nvSpPr>
              <p:cNvPr id="963998" name="Rectangle 414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3999" name="Rectangle 415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00" name="Rectangle 416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01" name="Rectangle 417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02" name="Rectangle 418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03" name="Rectangle 419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04" name="Rectangle 420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05" name="Rectangle 421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006" name="Group 422"/>
            <p:cNvGrpSpPr>
              <a:grpSpLocks/>
            </p:cNvGrpSpPr>
            <p:nvPr/>
          </p:nvGrpSpPr>
          <p:grpSpPr bwMode="auto">
            <a:xfrm>
              <a:off x="158" y="2160"/>
              <a:ext cx="1088" cy="136"/>
              <a:chOff x="1973" y="1888"/>
              <a:chExt cx="1088" cy="136"/>
            </a:xfrm>
          </p:grpSpPr>
          <p:sp>
            <p:nvSpPr>
              <p:cNvPr id="964007" name="Rectangle 423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008" name="Rectangle 424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09" name="Rectangle 425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10" name="Rectangle 426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11" name="Rectangle 427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12" name="Rectangle 428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13" name="Rectangle 429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14" name="Rectangle 430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015" name="Group 431"/>
            <p:cNvGrpSpPr>
              <a:grpSpLocks/>
            </p:cNvGrpSpPr>
            <p:nvPr/>
          </p:nvGrpSpPr>
          <p:grpSpPr bwMode="auto">
            <a:xfrm>
              <a:off x="158" y="2976"/>
              <a:ext cx="1088" cy="136"/>
              <a:chOff x="1973" y="1026"/>
              <a:chExt cx="1088" cy="136"/>
            </a:xfrm>
          </p:grpSpPr>
          <p:sp>
            <p:nvSpPr>
              <p:cNvPr id="964016" name="Rectangle 432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017" name="Rectangle 433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18" name="Rectangle 434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19" name="Rectangle 435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20" name="Rectangle 436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21" name="Rectangle 437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22" name="Rectangle 438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23" name="Rectangle 439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grpSp>
        <p:nvGrpSpPr>
          <p:cNvPr id="964171" name="Group 587"/>
          <p:cNvGrpSpPr>
            <a:grpSpLocks/>
          </p:cNvGrpSpPr>
          <p:nvPr/>
        </p:nvGrpSpPr>
        <p:grpSpPr bwMode="auto">
          <a:xfrm>
            <a:off x="1365256" y="8584407"/>
            <a:ext cx="3457577" cy="2590800"/>
            <a:chOff x="158" y="3249"/>
            <a:chExt cx="1089" cy="1088"/>
          </a:xfrm>
        </p:grpSpPr>
        <p:grpSp>
          <p:nvGrpSpPr>
            <p:cNvPr id="964025" name="Group 441"/>
            <p:cNvGrpSpPr>
              <a:grpSpLocks/>
            </p:cNvGrpSpPr>
            <p:nvPr/>
          </p:nvGrpSpPr>
          <p:grpSpPr bwMode="auto">
            <a:xfrm>
              <a:off x="158" y="3793"/>
              <a:ext cx="1089" cy="136"/>
              <a:chOff x="612" y="1480"/>
              <a:chExt cx="1089" cy="136"/>
            </a:xfrm>
          </p:grpSpPr>
          <p:sp>
            <p:nvSpPr>
              <p:cNvPr id="964026" name="Rectangle 442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027" name="Rectangle 443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28" name="Rectangle 444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29" name="Rectangle 445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30" name="Rectangle 446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31" name="Rectangle 447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32" name="Rectangle 448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33" name="Rectangle 449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034" name="Group 450"/>
            <p:cNvGrpSpPr>
              <a:grpSpLocks/>
            </p:cNvGrpSpPr>
            <p:nvPr/>
          </p:nvGrpSpPr>
          <p:grpSpPr bwMode="auto">
            <a:xfrm>
              <a:off x="158" y="3657"/>
              <a:ext cx="1088" cy="136"/>
              <a:chOff x="1973" y="1344"/>
              <a:chExt cx="1088" cy="136"/>
            </a:xfrm>
          </p:grpSpPr>
          <p:sp>
            <p:nvSpPr>
              <p:cNvPr id="964035" name="Rectangle 451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036" name="Rectangle 452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37" name="Rectangle 453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38" name="Rectangle 454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39" name="Rectangle 455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40" name="Rectangle 456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41" name="Rectangle 457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42" name="Rectangle 458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043" name="Group 459"/>
            <p:cNvGrpSpPr>
              <a:grpSpLocks/>
            </p:cNvGrpSpPr>
            <p:nvPr/>
          </p:nvGrpSpPr>
          <p:grpSpPr bwMode="auto">
            <a:xfrm>
              <a:off x="158" y="4065"/>
              <a:ext cx="1088" cy="136"/>
              <a:chOff x="476" y="1253"/>
              <a:chExt cx="1088" cy="136"/>
            </a:xfrm>
          </p:grpSpPr>
          <p:sp>
            <p:nvSpPr>
              <p:cNvPr id="964044" name="Rectangle 460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045" name="Rectangle 461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46" name="Rectangle 462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47" name="Rectangle 463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48" name="Rectangle 464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49" name="Rectangle 465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50" name="Rectangle 466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51" name="Rectangle 467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052" name="Group 468"/>
            <p:cNvGrpSpPr>
              <a:grpSpLocks/>
            </p:cNvGrpSpPr>
            <p:nvPr/>
          </p:nvGrpSpPr>
          <p:grpSpPr bwMode="auto">
            <a:xfrm>
              <a:off x="158" y="3929"/>
              <a:ext cx="1089" cy="136"/>
              <a:chOff x="1973" y="1570"/>
              <a:chExt cx="1089" cy="136"/>
            </a:xfrm>
          </p:grpSpPr>
          <p:sp>
            <p:nvSpPr>
              <p:cNvPr id="964053" name="Rectangle 469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054" name="Rectangle 470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55" name="Rectangle 471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56" name="Rectangle 472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57" name="Rectangle 473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58" name="Rectangle 474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59" name="Rectangle 475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60" name="Rectangle 476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061" name="Group 477"/>
            <p:cNvGrpSpPr>
              <a:grpSpLocks/>
            </p:cNvGrpSpPr>
            <p:nvPr/>
          </p:nvGrpSpPr>
          <p:grpSpPr bwMode="auto">
            <a:xfrm>
              <a:off x="158" y="3249"/>
              <a:ext cx="1089" cy="136"/>
              <a:chOff x="612" y="1026"/>
              <a:chExt cx="1089" cy="136"/>
            </a:xfrm>
          </p:grpSpPr>
          <p:sp>
            <p:nvSpPr>
              <p:cNvPr id="964062" name="Rectangle 478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063" name="Rectangle 479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64" name="Rectangle 480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65" name="Rectangle 481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66" name="Rectangle 482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67" name="Rectangle 483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68" name="Rectangle 484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69" name="Rectangle 485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070" name="Group 486"/>
            <p:cNvGrpSpPr>
              <a:grpSpLocks/>
            </p:cNvGrpSpPr>
            <p:nvPr/>
          </p:nvGrpSpPr>
          <p:grpSpPr bwMode="auto">
            <a:xfrm>
              <a:off x="158" y="4201"/>
              <a:ext cx="1089" cy="136"/>
              <a:chOff x="612" y="1752"/>
              <a:chExt cx="1089" cy="136"/>
            </a:xfrm>
          </p:grpSpPr>
          <p:sp>
            <p:nvSpPr>
              <p:cNvPr id="964071" name="Rectangle 487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072" name="Rectangle 488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73" name="Rectangle 489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74" name="Rectangle 490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75" name="Rectangle 491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76" name="Rectangle 492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77" name="Rectangle 493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78" name="Rectangle 494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079" name="Group 495"/>
            <p:cNvGrpSpPr>
              <a:grpSpLocks/>
            </p:cNvGrpSpPr>
            <p:nvPr/>
          </p:nvGrpSpPr>
          <p:grpSpPr bwMode="auto">
            <a:xfrm>
              <a:off x="158" y="3521"/>
              <a:ext cx="1088" cy="136"/>
              <a:chOff x="1973" y="1888"/>
              <a:chExt cx="1088" cy="136"/>
            </a:xfrm>
          </p:grpSpPr>
          <p:sp>
            <p:nvSpPr>
              <p:cNvPr id="964080" name="Rectangle 496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081" name="Rectangle 497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82" name="Rectangle 498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83" name="Rectangle 499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84" name="Rectangle 500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85" name="Rectangle 501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86" name="Rectangle 502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87" name="Rectangle 503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088" name="Group 504"/>
            <p:cNvGrpSpPr>
              <a:grpSpLocks/>
            </p:cNvGrpSpPr>
            <p:nvPr/>
          </p:nvGrpSpPr>
          <p:grpSpPr bwMode="auto">
            <a:xfrm>
              <a:off x="158" y="3385"/>
              <a:ext cx="1088" cy="136"/>
              <a:chOff x="1973" y="1026"/>
              <a:chExt cx="1088" cy="136"/>
            </a:xfrm>
          </p:grpSpPr>
          <p:sp>
            <p:nvSpPr>
              <p:cNvPr id="964089" name="Rectangle 505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090" name="Rectangle 506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91" name="Rectangle 507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92" name="Rectangle 508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93" name="Rectangle 509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94" name="Rectangle 510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95" name="Rectangle 511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096" name="Rectangle 512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grpSp>
        <p:nvGrpSpPr>
          <p:cNvPr id="964172" name="Group 588"/>
          <p:cNvGrpSpPr>
            <a:grpSpLocks/>
          </p:cNvGrpSpPr>
          <p:nvPr/>
        </p:nvGrpSpPr>
        <p:grpSpPr bwMode="auto">
          <a:xfrm>
            <a:off x="5397505" y="5669757"/>
            <a:ext cx="3457577" cy="2590800"/>
            <a:chOff x="1519" y="2024"/>
            <a:chExt cx="1089" cy="1088"/>
          </a:xfrm>
        </p:grpSpPr>
        <p:grpSp>
          <p:nvGrpSpPr>
            <p:cNvPr id="964099" name="Group 515"/>
            <p:cNvGrpSpPr>
              <a:grpSpLocks/>
            </p:cNvGrpSpPr>
            <p:nvPr/>
          </p:nvGrpSpPr>
          <p:grpSpPr bwMode="auto">
            <a:xfrm>
              <a:off x="1519" y="2432"/>
              <a:ext cx="1089" cy="136"/>
              <a:chOff x="612" y="1480"/>
              <a:chExt cx="1089" cy="136"/>
            </a:xfrm>
          </p:grpSpPr>
          <p:sp>
            <p:nvSpPr>
              <p:cNvPr id="964100" name="Rectangle 516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101" name="Rectangle 517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02" name="Rectangle 518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03" name="Rectangle 519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04" name="Rectangle 520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05" name="Rectangle 521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06" name="Rectangle 522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07" name="Rectangle 523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108" name="Group 524"/>
            <p:cNvGrpSpPr>
              <a:grpSpLocks/>
            </p:cNvGrpSpPr>
            <p:nvPr/>
          </p:nvGrpSpPr>
          <p:grpSpPr bwMode="auto">
            <a:xfrm>
              <a:off x="1519" y="2296"/>
              <a:ext cx="1088" cy="136"/>
              <a:chOff x="1973" y="1344"/>
              <a:chExt cx="1088" cy="136"/>
            </a:xfrm>
          </p:grpSpPr>
          <p:sp>
            <p:nvSpPr>
              <p:cNvPr id="964109" name="Rectangle 525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110" name="Rectangle 526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11" name="Rectangle 527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12" name="Rectangle 528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13" name="Rectangle 529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14" name="Rectangle 530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15" name="Rectangle 531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16" name="Rectangle 532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117" name="Group 533"/>
            <p:cNvGrpSpPr>
              <a:grpSpLocks/>
            </p:cNvGrpSpPr>
            <p:nvPr/>
          </p:nvGrpSpPr>
          <p:grpSpPr bwMode="auto">
            <a:xfrm>
              <a:off x="1519" y="2160"/>
              <a:ext cx="1088" cy="136"/>
              <a:chOff x="476" y="1253"/>
              <a:chExt cx="1088" cy="136"/>
            </a:xfrm>
          </p:grpSpPr>
          <p:sp>
            <p:nvSpPr>
              <p:cNvPr id="964118" name="Rectangle 534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119" name="Rectangle 535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20" name="Rectangle 536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21" name="Rectangle 537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22" name="Rectangle 538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23" name="Rectangle 539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24" name="Rectangle 540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25" name="Rectangle 541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126" name="Group 542"/>
            <p:cNvGrpSpPr>
              <a:grpSpLocks/>
            </p:cNvGrpSpPr>
            <p:nvPr/>
          </p:nvGrpSpPr>
          <p:grpSpPr bwMode="auto">
            <a:xfrm>
              <a:off x="1519" y="2024"/>
              <a:ext cx="1089" cy="136"/>
              <a:chOff x="1973" y="1570"/>
              <a:chExt cx="1089" cy="136"/>
            </a:xfrm>
          </p:grpSpPr>
          <p:sp>
            <p:nvSpPr>
              <p:cNvPr id="964127" name="Rectangle 543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128" name="Rectangle 544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29" name="Rectangle 545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30" name="Rectangle 546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31" name="Rectangle 547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32" name="Rectangle 548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33" name="Rectangle 549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34" name="Rectangle 550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135" name="Group 551"/>
            <p:cNvGrpSpPr>
              <a:grpSpLocks/>
            </p:cNvGrpSpPr>
            <p:nvPr/>
          </p:nvGrpSpPr>
          <p:grpSpPr bwMode="auto">
            <a:xfrm>
              <a:off x="1519" y="2568"/>
              <a:ext cx="1089" cy="136"/>
              <a:chOff x="612" y="1026"/>
              <a:chExt cx="1089" cy="136"/>
            </a:xfrm>
          </p:grpSpPr>
          <p:sp>
            <p:nvSpPr>
              <p:cNvPr id="964136" name="Rectangle 552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137" name="Rectangle 553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38" name="Rectangle 554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39" name="Rectangle 555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40" name="Rectangle 556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41" name="Rectangle 557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42" name="Rectangle 558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43" name="Rectangle 559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144" name="Group 560"/>
            <p:cNvGrpSpPr>
              <a:grpSpLocks/>
            </p:cNvGrpSpPr>
            <p:nvPr/>
          </p:nvGrpSpPr>
          <p:grpSpPr bwMode="auto">
            <a:xfrm>
              <a:off x="1519" y="2704"/>
              <a:ext cx="1089" cy="136"/>
              <a:chOff x="612" y="1752"/>
              <a:chExt cx="1089" cy="136"/>
            </a:xfrm>
          </p:grpSpPr>
          <p:sp>
            <p:nvSpPr>
              <p:cNvPr id="964145" name="Rectangle 561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146" name="Rectangle 562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47" name="Rectangle 563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48" name="Rectangle 564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49" name="Rectangle 565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50" name="Rectangle 566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51" name="Rectangle 567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52" name="Rectangle 568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153" name="Group 569"/>
            <p:cNvGrpSpPr>
              <a:grpSpLocks/>
            </p:cNvGrpSpPr>
            <p:nvPr/>
          </p:nvGrpSpPr>
          <p:grpSpPr bwMode="auto">
            <a:xfrm>
              <a:off x="1519" y="2840"/>
              <a:ext cx="1088" cy="136"/>
              <a:chOff x="1973" y="1888"/>
              <a:chExt cx="1088" cy="136"/>
            </a:xfrm>
          </p:grpSpPr>
          <p:sp>
            <p:nvSpPr>
              <p:cNvPr id="964154" name="Rectangle 570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155" name="Rectangle 571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56" name="Rectangle 572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57" name="Rectangle 573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58" name="Rectangle 574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59" name="Rectangle 575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60" name="Rectangle 576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61" name="Rectangle 577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162" name="Group 578"/>
            <p:cNvGrpSpPr>
              <a:grpSpLocks/>
            </p:cNvGrpSpPr>
            <p:nvPr/>
          </p:nvGrpSpPr>
          <p:grpSpPr bwMode="auto">
            <a:xfrm>
              <a:off x="1519" y="2976"/>
              <a:ext cx="1088" cy="136"/>
              <a:chOff x="1973" y="1026"/>
              <a:chExt cx="1088" cy="136"/>
            </a:xfrm>
          </p:grpSpPr>
          <p:sp>
            <p:nvSpPr>
              <p:cNvPr id="964163" name="Rectangle 579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164" name="Rectangle 580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65" name="Rectangle 581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66" name="Rectangle 582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67" name="Rectangle 583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68" name="Rectangle 584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69" name="Rectangle 585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70" name="Rectangle 586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grpSp>
        <p:nvGrpSpPr>
          <p:cNvPr id="964246" name="Group 662"/>
          <p:cNvGrpSpPr>
            <a:grpSpLocks/>
          </p:cNvGrpSpPr>
          <p:nvPr/>
        </p:nvGrpSpPr>
        <p:grpSpPr bwMode="auto">
          <a:xfrm>
            <a:off x="9432932" y="5669757"/>
            <a:ext cx="3457574" cy="2590800"/>
            <a:chOff x="2880" y="2024"/>
            <a:chExt cx="1089" cy="1088"/>
          </a:xfrm>
        </p:grpSpPr>
        <p:grpSp>
          <p:nvGrpSpPr>
            <p:cNvPr id="964174" name="Group 590"/>
            <p:cNvGrpSpPr>
              <a:grpSpLocks/>
            </p:cNvGrpSpPr>
            <p:nvPr/>
          </p:nvGrpSpPr>
          <p:grpSpPr bwMode="auto">
            <a:xfrm>
              <a:off x="2880" y="2840"/>
              <a:ext cx="1089" cy="136"/>
              <a:chOff x="612" y="1480"/>
              <a:chExt cx="1089" cy="136"/>
            </a:xfrm>
          </p:grpSpPr>
          <p:sp>
            <p:nvSpPr>
              <p:cNvPr id="964175" name="Rectangle 591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176" name="Rectangle 592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77" name="Rectangle 593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78" name="Rectangle 594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79" name="Rectangle 595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80" name="Rectangle 596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81" name="Rectangle 597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82" name="Rectangle 598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183" name="Group 599"/>
            <p:cNvGrpSpPr>
              <a:grpSpLocks/>
            </p:cNvGrpSpPr>
            <p:nvPr/>
          </p:nvGrpSpPr>
          <p:grpSpPr bwMode="auto">
            <a:xfrm>
              <a:off x="2880" y="2160"/>
              <a:ext cx="1088" cy="136"/>
              <a:chOff x="1973" y="1344"/>
              <a:chExt cx="1088" cy="136"/>
            </a:xfrm>
          </p:grpSpPr>
          <p:sp>
            <p:nvSpPr>
              <p:cNvPr id="964184" name="Rectangle 600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185" name="Rectangle 601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86" name="Rectangle 602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87" name="Rectangle 603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88" name="Rectangle 604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89" name="Rectangle 605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90" name="Rectangle 606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91" name="Rectangle 607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192" name="Group 608"/>
            <p:cNvGrpSpPr>
              <a:grpSpLocks/>
            </p:cNvGrpSpPr>
            <p:nvPr/>
          </p:nvGrpSpPr>
          <p:grpSpPr bwMode="auto">
            <a:xfrm>
              <a:off x="2880" y="2024"/>
              <a:ext cx="1088" cy="136"/>
              <a:chOff x="476" y="1253"/>
              <a:chExt cx="1088" cy="136"/>
            </a:xfrm>
          </p:grpSpPr>
          <p:sp>
            <p:nvSpPr>
              <p:cNvPr id="964193" name="Rectangle 609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194" name="Rectangle 610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95" name="Rectangle 611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96" name="Rectangle 612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97" name="Rectangle 613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98" name="Rectangle 614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199" name="Rectangle 615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00" name="Rectangle 616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201" name="Group 617"/>
            <p:cNvGrpSpPr>
              <a:grpSpLocks/>
            </p:cNvGrpSpPr>
            <p:nvPr/>
          </p:nvGrpSpPr>
          <p:grpSpPr bwMode="auto">
            <a:xfrm>
              <a:off x="2880" y="2432"/>
              <a:ext cx="1089" cy="136"/>
              <a:chOff x="1973" y="1570"/>
              <a:chExt cx="1089" cy="136"/>
            </a:xfrm>
          </p:grpSpPr>
          <p:sp>
            <p:nvSpPr>
              <p:cNvPr id="964202" name="Rectangle 618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203" name="Rectangle 619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04" name="Rectangle 620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05" name="Rectangle 621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06" name="Rectangle 622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07" name="Rectangle 623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08" name="Rectangle 624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09" name="Rectangle 625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210" name="Group 626"/>
            <p:cNvGrpSpPr>
              <a:grpSpLocks/>
            </p:cNvGrpSpPr>
            <p:nvPr/>
          </p:nvGrpSpPr>
          <p:grpSpPr bwMode="auto">
            <a:xfrm>
              <a:off x="2880" y="2296"/>
              <a:ext cx="1089" cy="136"/>
              <a:chOff x="612" y="1026"/>
              <a:chExt cx="1089" cy="136"/>
            </a:xfrm>
          </p:grpSpPr>
          <p:sp>
            <p:nvSpPr>
              <p:cNvPr id="964211" name="Rectangle 627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212" name="Rectangle 628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13" name="Rectangle 629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14" name="Rectangle 630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15" name="Rectangle 631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16" name="Rectangle 632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17" name="Rectangle 633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18" name="Rectangle 634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219" name="Group 635"/>
            <p:cNvGrpSpPr>
              <a:grpSpLocks/>
            </p:cNvGrpSpPr>
            <p:nvPr/>
          </p:nvGrpSpPr>
          <p:grpSpPr bwMode="auto">
            <a:xfrm>
              <a:off x="2880" y="2568"/>
              <a:ext cx="1089" cy="136"/>
              <a:chOff x="612" y="1752"/>
              <a:chExt cx="1089" cy="136"/>
            </a:xfrm>
          </p:grpSpPr>
          <p:sp>
            <p:nvSpPr>
              <p:cNvPr id="964220" name="Rectangle 636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221" name="Rectangle 637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22" name="Rectangle 638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23" name="Rectangle 639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24" name="Rectangle 640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25" name="Rectangle 641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26" name="Rectangle 642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27" name="Rectangle 643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228" name="Group 644"/>
            <p:cNvGrpSpPr>
              <a:grpSpLocks/>
            </p:cNvGrpSpPr>
            <p:nvPr/>
          </p:nvGrpSpPr>
          <p:grpSpPr bwMode="auto">
            <a:xfrm>
              <a:off x="2880" y="2704"/>
              <a:ext cx="1088" cy="136"/>
              <a:chOff x="1973" y="1888"/>
              <a:chExt cx="1088" cy="136"/>
            </a:xfrm>
          </p:grpSpPr>
          <p:sp>
            <p:nvSpPr>
              <p:cNvPr id="964229" name="Rectangle 645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230" name="Rectangle 646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31" name="Rectangle 647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32" name="Rectangle 648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33" name="Rectangle 649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34" name="Rectangle 650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35" name="Rectangle 651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36" name="Rectangle 652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237" name="Group 653"/>
            <p:cNvGrpSpPr>
              <a:grpSpLocks/>
            </p:cNvGrpSpPr>
            <p:nvPr/>
          </p:nvGrpSpPr>
          <p:grpSpPr bwMode="auto">
            <a:xfrm>
              <a:off x="2880" y="2976"/>
              <a:ext cx="1088" cy="136"/>
              <a:chOff x="1973" y="1026"/>
              <a:chExt cx="1088" cy="136"/>
            </a:xfrm>
          </p:grpSpPr>
          <p:sp>
            <p:nvSpPr>
              <p:cNvPr id="964238" name="Rectangle 654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239" name="Rectangle 655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40" name="Rectangle 656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41" name="Rectangle 657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42" name="Rectangle 658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43" name="Rectangle 659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44" name="Rectangle 660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45" name="Rectangle 661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grpSp>
        <p:nvGrpSpPr>
          <p:cNvPr id="964320" name="Group 736"/>
          <p:cNvGrpSpPr>
            <a:grpSpLocks/>
          </p:cNvGrpSpPr>
          <p:nvPr/>
        </p:nvGrpSpPr>
        <p:grpSpPr bwMode="auto">
          <a:xfrm>
            <a:off x="13465183" y="5669757"/>
            <a:ext cx="3457574" cy="2590800"/>
            <a:chOff x="4241" y="2024"/>
            <a:chExt cx="1089" cy="1088"/>
          </a:xfrm>
        </p:grpSpPr>
        <p:grpSp>
          <p:nvGrpSpPr>
            <p:cNvPr id="964248" name="Group 664"/>
            <p:cNvGrpSpPr>
              <a:grpSpLocks/>
            </p:cNvGrpSpPr>
            <p:nvPr/>
          </p:nvGrpSpPr>
          <p:grpSpPr bwMode="auto">
            <a:xfrm>
              <a:off x="4241" y="2432"/>
              <a:ext cx="1089" cy="136"/>
              <a:chOff x="612" y="1480"/>
              <a:chExt cx="1089" cy="136"/>
            </a:xfrm>
          </p:grpSpPr>
          <p:sp>
            <p:nvSpPr>
              <p:cNvPr id="964249" name="Rectangle 665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250" name="Rectangle 666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51" name="Rectangle 667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52" name="Rectangle 668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53" name="Rectangle 669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54" name="Rectangle 670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55" name="Rectangle 671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56" name="Rectangle 672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257" name="Group 673"/>
            <p:cNvGrpSpPr>
              <a:grpSpLocks/>
            </p:cNvGrpSpPr>
            <p:nvPr/>
          </p:nvGrpSpPr>
          <p:grpSpPr bwMode="auto">
            <a:xfrm>
              <a:off x="4241" y="2160"/>
              <a:ext cx="1088" cy="136"/>
              <a:chOff x="1973" y="1344"/>
              <a:chExt cx="1088" cy="136"/>
            </a:xfrm>
          </p:grpSpPr>
          <p:sp>
            <p:nvSpPr>
              <p:cNvPr id="964258" name="Rectangle 674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259" name="Rectangle 675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60" name="Rectangle 676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61" name="Rectangle 677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62" name="Rectangle 678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63" name="Rectangle 679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64" name="Rectangle 680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65" name="Rectangle 681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266" name="Group 682"/>
            <p:cNvGrpSpPr>
              <a:grpSpLocks/>
            </p:cNvGrpSpPr>
            <p:nvPr/>
          </p:nvGrpSpPr>
          <p:grpSpPr bwMode="auto">
            <a:xfrm>
              <a:off x="4241" y="2840"/>
              <a:ext cx="1088" cy="136"/>
              <a:chOff x="476" y="1253"/>
              <a:chExt cx="1088" cy="136"/>
            </a:xfrm>
          </p:grpSpPr>
          <p:sp>
            <p:nvSpPr>
              <p:cNvPr id="964267" name="Rectangle 683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268" name="Rectangle 684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69" name="Rectangle 685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70" name="Rectangle 686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71" name="Rectangle 687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72" name="Rectangle 688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73" name="Rectangle 689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74" name="Rectangle 690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275" name="Group 691"/>
            <p:cNvGrpSpPr>
              <a:grpSpLocks/>
            </p:cNvGrpSpPr>
            <p:nvPr/>
          </p:nvGrpSpPr>
          <p:grpSpPr bwMode="auto">
            <a:xfrm>
              <a:off x="4241" y="2568"/>
              <a:ext cx="1089" cy="136"/>
              <a:chOff x="1973" y="1570"/>
              <a:chExt cx="1089" cy="136"/>
            </a:xfrm>
          </p:grpSpPr>
          <p:sp>
            <p:nvSpPr>
              <p:cNvPr id="964276" name="Rectangle 692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277" name="Rectangle 693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78" name="Rectangle 694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79" name="Rectangle 695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80" name="Rectangle 696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81" name="Rectangle 697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82" name="Rectangle 698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83" name="Rectangle 699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284" name="Group 700"/>
            <p:cNvGrpSpPr>
              <a:grpSpLocks/>
            </p:cNvGrpSpPr>
            <p:nvPr/>
          </p:nvGrpSpPr>
          <p:grpSpPr bwMode="auto">
            <a:xfrm>
              <a:off x="4241" y="2024"/>
              <a:ext cx="1089" cy="136"/>
              <a:chOff x="612" y="1026"/>
              <a:chExt cx="1089" cy="136"/>
            </a:xfrm>
          </p:grpSpPr>
          <p:sp>
            <p:nvSpPr>
              <p:cNvPr id="964285" name="Rectangle 701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286" name="Rectangle 702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87" name="Rectangle 703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88" name="Rectangle 704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89" name="Rectangle 705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90" name="Rectangle 706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91" name="Rectangle 707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92" name="Rectangle 708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293" name="Group 709"/>
            <p:cNvGrpSpPr>
              <a:grpSpLocks/>
            </p:cNvGrpSpPr>
            <p:nvPr/>
          </p:nvGrpSpPr>
          <p:grpSpPr bwMode="auto">
            <a:xfrm>
              <a:off x="4241" y="2704"/>
              <a:ext cx="1089" cy="136"/>
              <a:chOff x="612" y="1752"/>
              <a:chExt cx="1089" cy="136"/>
            </a:xfrm>
          </p:grpSpPr>
          <p:sp>
            <p:nvSpPr>
              <p:cNvPr id="964294" name="Rectangle 710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295" name="Rectangle 711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96" name="Rectangle 712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97" name="Rectangle 713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98" name="Rectangle 714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299" name="Rectangle 715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00" name="Rectangle 716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01" name="Rectangle 717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302" name="Group 718"/>
            <p:cNvGrpSpPr>
              <a:grpSpLocks/>
            </p:cNvGrpSpPr>
            <p:nvPr/>
          </p:nvGrpSpPr>
          <p:grpSpPr bwMode="auto">
            <a:xfrm>
              <a:off x="4241" y="2296"/>
              <a:ext cx="1088" cy="136"/>
              <a:chOff x="1973" y="1888"/>
              <a:chExt cx="1088" cy="136"/>
            </a:xfrm>
          </p:grpSpPr>
          <p:sp>
            <p:nvSpPr>
              <p:cNvPr id="964303" name="Rectangle 719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304" name="Rectangle 720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05" name="Rectangle 721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06" name="Rectangle 722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07" name="Rectangle 723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08" name="Rectangle 724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09" name="Rectangle 725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10" name="Rectangle 726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311" name="Group 727"/>
            <p:cNvGrpSpPr>
              <a:grpSpLocks/>
            </p:cNvGrpSpPr>
            <p:nvPr/>
          </p:nvGrpSpPr>
          <p:grpSpPr bwMode="auto">
            <a:xfrm>
              <a:off x="4241" y="2976"/>
              <a:ext cx="1088" cy="136"/>
              <a:chOff x="1973" y="1026"/>
              <a:chExt cx="1088" cy="136"/>
            </a:xfrm>
          </p:grpSpPr>
          <p:sp>
            <p:nvSpPr>
              <p:cNvPr id="964312" name="Rectangle 728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313" name="Rectangle 729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14" name="Rectangle 730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15" name="Rectangle 731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16" name="Rectangle 732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17" name="Rectangle 733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18" name="Rectangle 734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19" name="Rectangle 735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grpSp>
        <p:nvGrpSpPr>
          <p:cNvPr id="964394" name="Group 810"/>
          <p:cNvGrpSpPr>
            <a:grpSpLocks/>
          </p:cNvGrpSpPr>
          <p:nvPr/>
        </p:nvGrpSpPr>
        <p:grpSpPr bwMode="auto">
          <a:xfrm>
            <a:off x="5397505" y="8584418"/>
            <a:ext cx="3457577" cy="2593181"/>
            <a:chOff x="1519" y="3203"/>
            <a:chExt cx="1089" cy="1089"/>
          </a:xfrm>
        </p:grpSpPr>
        <p:grpSp>
          <p:nvGrpSpPr>
            <p:cNvPr id="964322" name="Group 738"/>
            <p:cNvGrpSpPr>
              <a:grpSpLocks/>
            </p:cNvGrpSpPr>
            <p:nvPr/>
          </p:nvGrpSpPr>
          <p:grpSpPr bwMode="auto">
            <a:xfrm>
              <a:off x="1519" y="3748"/>
              <a:ext cx="1089" cy="136"/>
              <a:chOff x="612" y="1480"/>
              <a:chExt cx="1089" cy="136"/>
            </a:xfrm>
          </p:grpSpPr>
          <p:sp>
            <p:nvSpPr>
              <p:cNvPr id="964323" name="Rectangle 739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324" name="Rectangle 740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25" name="Rectangle 741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26" name="Rectangle 742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27" name="Rectangle 743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28" name="Rectangle 744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29" name="Rectangle 745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30" name="Rectangle 746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331" name="Group 747"/>
            <p:cNvGrpSpPr>
              <a:grpSpLocks/>
            </p:cNvGrpSpPr>
            <p:nvPr/>
          </p:nvGrpSpPr>
          <p:grpSpPr bwMode="auto">
            <a:xfrm>
              <a:off x="1519" y="3475"/>
              <a:ext cx="1088" cy="136"/>
              <a:chOff x="1973" y="1344"/>
              <a:chExt cx="1088" cy="136"/>
            </a:xfrm>
          </p:grpSpPr>
          <p:sp>
            <p:nvSpPr>
              <p:cNvPr id="964332" name="Rectangle 748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333" name="Rectangle 749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34" name="Rectangle 750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35" name="Rectangle 751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36" name="Rectangle 752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37" name="Rectangle 753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38" name="Rectangle 754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39" name="Rectangle 755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340" name="Group 756"/>
            <p:cNvGrpSpPr>
              <a:grpSpLocks/>
            </p:cNvGrpSpPr>
            <p:nvPr/>
          </p:nvGrpSpPr>
          <p:grpSpPr bwMode="auto">
            <a:xfrm>
              <a:off x="1519" y="3203"/>
              <a:ext cx="1088" cy="136"/>
              <a:chOff x="476" y="1253"/>
              <a:chExt cx="1088" cy="136"/>
            </a:xfrm>
          </p:grpSpPr>
          <p:sp>
            <p:nvSpPr>
              <p:cNvPr id="964341" name="Rectangle 757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342" name="Rectangle 758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43" name="Rectangle 759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44" name="Rectangle 760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45" name="Rectangle 761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46" name="Rectangle 762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47" name="Rectangle 763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48" name="Rectangle 764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349" name="Group 765"/>
            <p:cNvGrpSpPr>
              <a:grpSpLocks/>
            </p:cNvGrpSpPr>
            <p:nvPr/>
          </p:nvGrpSpPr>
          <p:grpSpPr bwMode="auto">
            <a:xfrm>
              <a:off x="1519" y="4020"/>
              <a:ext cx="1089" cy="136"/>
              <a:chOff x="1973" y="1570"/>
              <a:chExt cx="1089" cy="136"/>
            </a:xfrm>
          </p:grpSpPr>
          <p:sp>
            <p:nvSpPr>
              <p:cNvPr id="964350" name="Rectangle 766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351" name="Rectangle 767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52" name="Rectangle 768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53" name="Rectangle 769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54" name="Rectangle 770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55" name="Rectangle 771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56" name="Rectangle 772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57" name="Rectangle 773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358" name="Group 774"/>
            <p:cNvGrpSpPr>
              <a:grpSpLocks/>
            </p:cNvGrpSpPr>
            <p:nvPr/>
          </p:nvGrpSpPr>
          <p:grpSpPr bwMode="auto">
            <a:xfrm>
              <a:off x="1519" y="3884"/>
              <a:ext cx="1089" cy="136"/>
              <a:chOff x="612" y="1026"/>
              <a:chExt cx="1089" cy="136"/>
            </a:xfrm>
          </p:grpSpPr>
          <p:sp>
            <p:nvSpPr>
              <p:cNvPr id="964359" name="Rectangle 775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360" name="Rectangle 776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61" name="Rectangle 777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62" name="Rectangle 778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63" name="Rectangle 779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64" name="Rectangle 780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65" name="Rectangle 781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66" name="Rectangle 782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367" name="Group 783"/>
            <p:cNvGrpSpPr>
              <a:grpSpLocks/>
            </p:cNvGrpSpPr>
            <p:nvPr/>
          </p:nvGrpSpPr>
          <p:grpSpPr bwMode="auto">
            <a:xfrm>
              <a:off x="1519" y="3339"/>
              <a:ext cx="1089" cy="136"/>
              <a:chOff x="612" y="1752"/>
              <a:chExt cx="1089" cy="136"/>
            </a:xfrm>
          </p:grpSpPr>
          <p:sp>
            <p:nvSpPr>
              <p:cNvPr id="964368" name="Rectangle 784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369" name="Rectangle 785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70" name="Rectangle 786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71" name="Rectangle 787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72" name="Rectangle 788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73" name="Rectangle 789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74" name="Rectangle 790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75" name="Rectangle 791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376" name="Group 792"/>
            <p:cNvGrpSpPr>
              <a:grpSpLocks/>
            </p:cNvGrpSpPr>
            <p:nvPr/>
          </p:nvGrpSpPr>
          <p:grpSpPr bwMode="auto">
            <a:xfrm>
              <a:off x="1519" y="3612"/>
              <a:ext cx="1088" cy="136"/>
              <a:chOff x="1973" y="1888"/>
              <a:chExt cx="1088" cy="136"/>
            </a:xfrm>
          </p:grpSpPr>
          <p:sp>
            <p:nvSpPr>
              <p:cNvPr id="964377" name="Rectangle 793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378" name="Rectangle 794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79" name="Rectangle 795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80" name="Rectangle 796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81" name="Rectangle 797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82" name="Rectangle 798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83" name="Rectangle 799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84" name="Rectangle 800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385" name="Group 801"/>
            <p:cNvGrpSpPr>
              <a:grpSpLocks/>
            </p:cNvGrpSpPr>
            <p:nvPr/>
          </p:nvGrpSpPr>
          <p:grpSpPr bwMode="auto">
            <a:xfrm>
              <a:off x="1519" y="4156"/>
              <a:ext cx="1088" cy="136"/>
              <a:chOff x="1973" y="1026"/>
              <a:chExt cx="1088" cy="136"/>
            </a:xfrm>
          </p:grpSpPr>
          <p:sp>
            <p:nvSpPr>
              <p:cNvPr id="964386" name="Rectangle 802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387" name="Rectangle 803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88" name="Rectangle 804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89" name="Rectangle 805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90" name="Rectangle 806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91" name="Rectangle 807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92" name="Rectangle 808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93" name="Rectangle 809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grpSp>
        <p:nvGrpSpPr>
          <p:cNvPr id="964468" name="Group 884"/>
          <p:cNvGrpSpPr>
            <a:grpSpLocks/>
          </p:cNvGrpSpPr>
          <p:nvPr/>
        </p:nvGrpSpPr>
        <p:grpSpPr bwMode="auto">
          <a:xfrm>
            <a:off x="9432932" y="8584418"/>
            <a:ext cx="3457574" cy="2593181"/>
            <a:chOff x="2880" y="3203"/>
            <a:chExt cx="1089" cy="1089"/>
          </a:xfrm>
        </p:grpSpPr>
        <p:grpSp>
          <p:nvGrpSpPr>
            <p:cNvPr id="964396" name="Group 812"/>
            <p:cNvGrpSpPr>
              <a:grpSpLocks/>
            </p:cNvGrpSpPr>
            <p:nvPr/>
          </p:nvGrpSpPr>
          <p:grpSpPr bwMode="auto">
            <a:xfrm>
              <a:off x="2880" y="3339"/>
              <a:ext cx="1089" cy="136"/>
              <a:chOff x="612" y="1480"/>
              <a:chExt cx="1089" cy="136"/>
            </a:xfrm>
          </p:grpSpPr>
          <p:sp>
            <p:nvSpPr>
              <p:cNvPr id="964397" name="Rectangle 813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398" name="Rectangle 814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399" name="Rectangle 815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00" name="Rectangle 816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01" name="Rectangle 817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02" name="Rectangle 818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03" name="Rectangle 819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04" name="Rectangle 820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405" name="Group 821"/>
            <p:cNvGrpSpPr>
              <a:grpSpLocks/>
            </p:cNvGrpSpPr>
            <p:nvPr/>
          </p:nvGrpSpPr>
          <p:grpSpPr bwMode="auto">
            <a:xfrm>
              <a:off x="2880" y="3203"/>
              <a:ext cx="1088" cy="136"/>
              <a:chOff x="1973" y="1344"/>
              <a:chExt cx="1088" cy="136"/>
            </a:xfrm>
          </p:grpSpPr>
          <p:sp>
            <p:nvSpPr>
              <p:cNvPr id="964406" name="Rectangle 822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407" name="Rectangle 823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08" name="Rectangle 824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09" name="Rectangle 825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10" name="Rectangle 826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11" name="Rectangle 827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12" name="Rectangle 828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13" name="Rectangle 829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414" name="Group 830"/>
            <p:cNvGrpSpPr>
              <a:grpSpLocks/>
            </p:cNvGrpSpPr>
            <p:nvPr/>
          </p:nvGrpSpPr>
          <p:grpSpPr bwMode="auto">
            <a:xfrm>
              <a:off x="2880" y="3884"/>
              <a:ext cx="1088" cy="136"/>
              <a:chOff x="476" y="1253"/>
              <a:chExt cx="1088" cy="136"/>
            </a:xfrm>
          </p:grpSpPr>
          <p:sp>
            <p:nvSpPr>
              <p:cNvPr id="964415" name="Rectangle 831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416" name="Rectangle 832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17" name="Rectangle 833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18" name="Rectangle 834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19" name="Rectangle 835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20" name="Rectangle 836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21" name="Rectangle 837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22" name="Rectangle 838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423" name="Group 839"/>
            <p:cNvGrpSpPr>
              <a:grpSpLocks/>
            </p:cNvGrpSpPr>
            <p:nvPr/>
          </p:nvGrpSpPr>
          <p:grpSpPr bwMode="auto">
            <a:xfrm>
              <a:off x="2880" y="4020"/>
              <a:ext cx="1089" cy="136"/>
              <a:chOff x="1973" y="1570"/>
              <a:chExt cx="1089" cy="136"/>
            </a:xfrm>
          </p:grpSpPr>
          <p:sp>
            <p:nvSpPr>
              <p:cNvPr id="964424" name="Rectangle 840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425" name="Rectangle 841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26" name="Rectangle 842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27" name="Rectangle 843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28" name="Rectangle 844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29" name="Rectangle 845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30" name="Rectangle 846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31" name="Rectangle 847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432" name="Group 848"/>
            <p:cNvGrpSpPr>
              <a:grpSpLocks/>
            </p:cNvGrpSpPr>
            <p:nvPr/>
          </p:nvGrpSpPr>
          <p:grpSpPr bwMode="auto">
            <a:xfrm>
              <a:off x="2880" y="3475"/>
              <a:ext cx="1089" cy="136"/>
              <a:chOff x="612" y="1026"/>
              <a:chExt cx="1089" cy="136"/>
            </a:xfrm>
          </p:grpSpPr>
          <p:sp>
            <p:nvSpPr>
              <p:cNvPr id="964433" name="Rectangle 849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434" name="Rectangle 850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35" name="Rectangle 851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36" name="Rectangle 852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37" name="Rectangle 853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38" name="Rectangle 854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39" name="Rectangle 855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40" name="Rectangle 856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441" name="Group 857"/>
            <p:cNvGrpSpPr>
              <a:grpSpLocks/>
            </p:cNvGrpSpPr>
            <p:nvPr/>
          </p:nvGrpSpPr>
          <p:grpSpPr bwMode="auto">
            <a:xfrm>
              <a:off x="2880" y="3748"/>
              <a:ext cx="1089" cy="136"/>
              <a:chOff x="612" y="1752"/>
              <a:chExt cx="1089" cy="136"/>
            </a:xfrm>
          </p:grpSpPr>
          <p:sp>
            <p:nvSpPr>
              <p:cNvPr id="964442" name="Rectangle 858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443" name="Rectangle 859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44" name="Rectangle 860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45" name="Rectangle 861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46" name="Rectangle 862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47" name="Rectangle 863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48" name="Rectangle 864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49" name="Rectangle 865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450" name="Group 866"/>
            <p:cNvGrpSpPr>
              <a:grpSpLocks/>
            </p:cNvGrpSpPr>
            <p:nvPr/>
          </p:nvGrpSpPr>
          <p:grpSpPr bwMode="auto">
            <a:xfrm>
              <a:off x="2880" y="3612"/>
              <a:ext cx="1088" cy="136"/>
              <a:chOff x="1973" y="1888"/>
              <a:chExt cx="1088" cy="136"/>
            </a:xfrm>
          </p:grpSpPr>
          <p:sp>
            <p:nvSpPr>
              <p:cNvPr id="964451" name="Rectangle 867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452" name="Rectangle 868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53" name="Rectangle 869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54" name="Rectangle 870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55" name="Rectangle 871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56" name="Rectangle 872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57" name="Rectangle 873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58" name="Rectangle 874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459" name="Group 875"/>
            <p:cNvGrpSpPr>
              <a:grpSpLocks/>
            </p:cNvGrpSpPr>
            <p:nvPr/>
          </p:nvGrpSpPr>
          <p:grpSpPr bwMode="auto">
            <a:xfrm>
              <a:off x="2880" y="4156"/>
              <a:ext cx="1088" cy="136"/>
              <a:chOff x="1973" y="1026"/>
              <a:chExt cx="1088" cy="136"/>
            </a:xfrm>
          </p:grpSpPr>
          <p:sp>
            <p:nvSpPr>
              <p:cNvPr id="964460" name="Rectangle 876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461" name="Rectangle 877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62" name="Rectangle 878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63" name="Rectangle 879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64" name="Rectangle 880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65" name="Rectangle 881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66" name="Rectangle 882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67" name="Rectangle 883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grpSp>
        <p:nvGrpSpPr>
          <p:cNvPr id="964542" name="Group 958"/>
          <p:cNvGrpSpPr>
            <a:grpSpLocks/>
          </p:cNvGrpSpPr>
          <p:nvPr/>
        </p:nvGrpSpPr>
        <p:grpSpPr bwMode="auto">
          <a:xfrm>
            <a:off x="13465183" y="8584418"/>
            <a:ext cx="3457574" cy="2593181"/>
            <a:chOff x="4241" y="3203"/>
            <a:chExt cx="1089" cy="1089"/>
          </a:xfrm>
        </p:grpSpPr>
        <p:grpSp>
          <p:nvGrpSpPr>
            <p:cNvPr id="964470" name="Group 886"/>
            <p:cNvGrpSpPr>
              <a:grpSpLocks/>
            </p:cNvGrpSpPr>
            <p:nvPr/>
          </p:nvGrpSpPr>
          <p:grpSpPr bwMode="auto">
            <a:xfrm>
              <a:off x="4241" y="4020"/>
              <a:ext cx="1089" cy="136"/>
              <a:chOff x="612" y="1480"/>
              <a:chExt cx="1089" cy="136"/>
            </a:xfrm>
          </p:grpSpPr>
          <p:sp>
            <p:nvSpPr>
              <p:cNvPr id="964471" name="Rectangle 887"/>
              <p:cNvSpPr>
                <a:spLocks noChangeArrowheads="1"/>
              </p:cNvSpPr>
              <p:nvPr/>
            </p:nvSpPr>
            <p:spPr bwMode="auto">
              <a:xfrm>
                <a:off x="88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472" name="Rectangle 888"/>
              <p:cNvSpPr>
                <a:spLocks noChangeArrowheads="1"/>
              </p:cNvSpPr>
              <p:nvPr/>
            </p:nvSpPr>
            <p:spPr bwMode="auto">
              <a:xfrm>
                <a:off x="1021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73" name="Rectangle 889"/>
              <p:cNvSpPr>
                <a:spLocks noChangeArrowheads="1"/>
              </p:cNvSpPr>
              <p:nvPr/>
            </p:nvSpPr>
            <p:spPr bwMode="auto">
              <a:xfrm>
                <a:off x="1157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74" name="Rectangle 890"/>
              <p:cNvSpPr>
                <a:spLocks noChangeArrowheads="1"/>
              </p:cNvSpPr>
              <p:nvPr/>
            </p:nvSpPr>
            <p:spPr bwMode="auto">
              <a:xfrm>
                <a:off x="1293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75" name="Rectangle 891"/>
              <p:cNvSpPr>
                <a:spLocks noChangeArrowheads="1"/>
              </p:cNvSpPr>
              <p:nvPr/>
            </p:nvSpPr>
            <p:spPr bwMode="auto">
              <a:xfrm>
                <a:off x="142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76" name="Rectangle 892"/>
              <p:cNvSpPr>
                <a:spLocks noChangeArrowheads="1"/>
              </p:cNvSpPr>
              <p:nvPr/>
            </p:nvSpPr>
            <p:spPr bwMode="auto">
              <a:xfrm>
                <a:off x="1565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77" name="Rectangle 893"/>
              <p:cNvSpPr>
                <a:spLocks noChangeArrowheads="1"/>
              </p:cNvSpPr>
              <p:nvPr/>
            </p:nvSpPr>
            <p:spPr bwMode="auto">
              <a:xfrm>
                <a:off x="612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78" name="Rectangle 894"/>
              <p:cNvSpPr>
                <a:spLocks noChangeArrowheads="1"/>
              </p:cNvSpPr>
              <p:nvPr/>
            </p:nvSpPr>
            <p:spPr bwMode="auto">
              <a:xfrm>
                <a:off x="749" y="148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479" name="Group 895"/>
            <p:cNvGrpSpPr>
              <a:grpSpLocks/>
            </p:cNvGrpSpPr>
            <p:nvPr/>
          </p:nvGrpSpPr>
          <p:grpSpPr bwMode="auto">
            <a:xfrm>
              <a:off x="4241" y="3339"/>
              <a:ext cx="1088" cy="136"/>
              <a:chOff x="1973" y="1344"/>
              <a:chExt cx="1088" cy="136"/>
            </a:xfrm>
          </p:grpSpPr>
          <p:sp>
            <p:nvSpPr>
              <p:cNvPr id="964480" name="Rectangle 896"/>
              <p:cNvSpPr>
                <a:spLocks noChangeArrowheads="1"/>
              </p:cNvSpPr>
              <p:nvPr/>
            </p:nvSpPr>
            <p:spPr bwMode="auto">
              <a:xfrm>
                <a:off x="265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481" name="Rectangle 897"/>
              <p:cNvSpPr>
                <a:spLocks noChangeArrowheads="1"/>
              </p:cNvSpPr>
              <p:nvPr/>
            </p:nvSpPr>
            <p:spPr bwMode="auto">
              <a:xfrm>
                <a:off x="278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82" name="Rectangle 898"/>
              <p:cNvSpPr>
                <a:spLocks noChangeArrowheads="1"/>
              </p:cNvSpPr>
              <p:nvPr/>
            </p:nvSpPr>
            <p:spPr bwMode="auto">
              <a:xfrm>
                <a:off x="2925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83" name="Rectangle 899"/>
              <p:cNvSpPr>
                <a:spLocks noChangeArrowheads="1"/>
              </p:cNvSpPr>
              <p:nvPr/>
            </p:nvSpPr>
            <p:spPr bwMode="auto">
              <a:xfrm>
                <a:off x="1973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84" name="Rectangle 900"/>
              <p:cNvSpPr>
                <a:spLocks noChangeArrowheads="1"/>
              </p:cNvSpPr>
              <p:nvPr/>
            </p:nvSpPr>
            <p:spPr bwMode="auto">
              <a:xfrm>
                <a:off x="2109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85" name="Rectangle 901"/>
              <p:cNvSpPr>
                <a:spLocks noChangeArrowheads="1"/>
              </p:cNvSpPr>
              <p:nvPr/>
            </p:nvSpPr>
            <p:spPr bwMode="auto">
              <a:xfrm>
                <a:off x="2244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86" name="Rectangle 902"/>
              <p:cNvSpPr>
                <a:spLocks noChangeArrowheads="1"/>
              </p:cNvSpPr>
              <p:nvPr/>
            </p:nvSpPr>
            <p:spPr bwMode="auto">
              <a:xfrm>
                <a:off x="2380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87" name="Rectangle 903"/>
              <p:cNvSpPr>
                <a:spLocks noChangeArrowheads="1"/>
              </p:cNvSpPr>
              <p:nvPr/>
            </p:nvSpPr>
            <p:spPr bwMode="auto">
              <a:xfrm>
                <a:off x="2517" y="1344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488" name="Group 904"/>
            <p:cNvGrpSpPr>
              <a:grpSpLocks/>
            </p:cNvGrpSpPr>
            <p:nvPr/>
          </p:nvGrpSpPr>
          <p:grpSpPr bwMode="auto">
            <a:xfrm>
              <a:off x="4241" y="3612"/>
              <a:ext cx="1088" cy="136"/>
              <a:chOff x="476" y="1253"/>
              <a:chExt cx="1088" cy="136"/>
            </a:xfrm>
          </p:grpSpPr>
          <p:sp>
            <p:nvSpPr>
              <p:cNvPr id="964489" name="Rectangle 905"/>
              <p:cNvSpPr>
                <a:spLocks noChangeArrowheads="1"/>
              </p:cNvSpPr>
              <p:nvPr/>
            </p:nvSpPr>
            <p:spPr bwMode="auto">
              <a:xfrm>
                <a:off x="61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490" name="Rectangle 906"/>
              <p:cNvSpPr>
                <a:spLocks noChangeArrowheads="1"/>
              </p:cNvSpPr>
              <p:nvPr/>
            </p:nvSpPr>
            <p:spPr bwMode="auto">
              <a:xfrm>
                <a:off x="74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91" name="Rectangle 907"/>
              <p:cNvSpPr>
                <a:spLocks noChangeArrowheads="1"/>
              </p:cNvSpPr>
              <p:nvPr/>
            </p:nvSpPr>
            <p:spPr bwMode="auto">
              <a:xfrm>
                <a:off x="884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92" name="Rectangle 908"/>
              <p:cNvSpPr>
                <a:spLocks noChangeArrowheads="1"/>
              </p:cNvSpPr>
              <p:nvPr/>
            </p:nvSpPr>
            <p:spPr bwMode="auto">
              <a:xfrm>
                <a:off x="1020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93" name="Rectangle 909"/>
              <p:cNvSpPr>
                <a:spLocks noChangeArrowheads="1"/>
              </p:cNvSpPr>
              <p:nvPr/>
            </p:nvSpPr>
            <p:spPr bwMode="auto">
              <a:xfrm>
                <a:off x="115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94" name="Rectangle 910"/>
              <p:cNvSpPr>
                <a:spLocks noChangeArrowheads="1"/>
              </p:cNvSpPr>
              <p:nvPr/>
            </p:nvSpPr>
            <p:spPr bwMode="auto">
              <a:xfrm>
                <a:off x="1292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95" name="Rectangle 911"/>
              <p:cNvSpPr>
                <a:spLocks noChangeArrowheads="1"/>
              </p:cNvSpPr>
              <p:nvPr/>
            </p:nvSpPr>
            <p:spPr bwMode="auto">
              <a:xfrm>
                <a:off x="1428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496" name="Rectangle 912"/>
              <p:cNvSpPr>
                <a:spLocks noChangeArrowheads="1"/>
              </p:cNvSpPr>
              <p:nvPr/>
            </p:nvSpPr>
            <p:spPr bwMode="auto">
              <a:xfrm>
                <a:off x="476" y="1253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497" name="Group 913"/>
            <p:cNvGrpSpPr>
              <a:grpSpLocks/>
            </p:cNvGrpSpPr>
            <p:nvPr/>
          </p:nvGrpSpPr>
          <p:grpSpPr bwMode="auto">
            <a:xfrm>
              <a:off x="4241" y="3748"/>
              <a:ext cx="1089" cy="136"/>
              <a:chOff x="1973" y="1570"/>
              <a:chExt cx="1089" cy="136"/>
            </a:xfrm>
          </p:grpSpPr>
          <p:sp>
            <p:nvSpPr>
              <p:cNvPr id="964498" name="Rectangle 914"/>
              <p:cNvSpPr>
                <a:spLocks noChangeArrowheads="1"/>
              </p:cNvSpPr>
              <p:nvPr/>
            </p:nvSpPr>
            <p:spPr bwMode="auto">
              <a:xfrm>
                <a:off x="279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499" name="Rectangle 915"/>
              <p:cNvSpPr>
                <a:spLocks noChangeArrowheads="1"/>
              </p:cNvSpPr>
              <p:nvPr/>
            </p:nvSpPr>
            <p:spPr bwMode="auto">
              <a:xfrm>
                <a:off x="292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00" name="Rectangle 916"/>
              <p:cNvSpPr>
                <a:spLocks noChangeArrowheads="1"/>
              </p:cNvSpPr>
              <p:nvPr/>
            </p:nvSpPr>
            <p:spPr bwMode="auto">
              <a:xfrm>
                <a:off x="1973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01" name="Rectangle 917"/>
              <p:cNvSpPr>
                <a:spLocks noChangeArrowheads="1"/>
              </p:cNvSpPr>
              <p:nvPr/>
            </p:nvSpPr>
            <p:spPr bwMode="auto">
              <a:xfrm>
                <a:off x="2110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02" name="Rectangle 918"/>
              <p:cNvSpPr>
                <a:spLocks noChangeArrowheads="1"/>
              </p:cNvSpPr>
              <p:nvPr/>
            </p:nvSpPr>
            <p:spPr bwMode="auto">
              <a:xfrm>
                <a:off x="2246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03" name="Rectangle 919"/>
              <p:cNvSpPr>
                <a:spLocks noChangeArrowheads="1"/>
              </p:cNvSpPr>
              <p:nvPr/>
            </p:nvSpPr>
            <p:spPr bwMode="auto">
              <a:xfrm>
                <a:off x="2381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04" name="Rectangle 920"/>
              <p:cNvSpPr>
                <a:spLocks noChangeArrowheads="1"/>
              </p:cNvSpPr>
              <p:nvPr/>
            </p:nvSpPr>
            <p:spPr bwMode="auto">
              <a:xfrm>
                <a:off x="2517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05" name="Rectangle 921"/>
              <p:cNvSpPr>
                <a:spLocks noChangeArrowheads="1"/>
              </p:cNvSpPr>
              <p:nvPr/>
            </p:nvSpPr>
            <p:spPr bwMode="auto">
              <a:xfrm>
                <a:off x="2654" y="1570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506" name="Group 922"/>
            <p:cNvGrpSpPr>
              <a:grpSpLocks/>
            </p:cNvGrpSpPr>
            <p:nvPr/>
          </p:nvGrpSpPr>
          <p:grpSpPr bwMode="auto">
            <a:xfrm>
              <a:off x="4241" y="3884"/>
              <a:ext cx="1089" cy="136"/>
              <a:chOff x="612" y="1026"/>
              <a:chExt cx="1089" cy="136"/>
            </a:xfrm>
          </p:grpSpPr>
          <p:sp>
            <p:nvSpPr>
              <p:cNvPr id="964507" name="Rectangle 923"/>
              <p:cNvSpPr>
                <a:spLocks noChangeArrowheads="1"/>
              </p:cNvSpPr>
              <p:nvPr/>
            </p:nvSpPr>
            <p:spPr bwMode="auto">
              <a:xfrm>
                <a:off x="61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508" name="Rectangle 924"/>
              <p:cNvSpPr>
                <a:spLocks noChangeArrowheads="1"/>
              </p:cNvSpPr>
              <p:nvPr/>
            </p:nvSpPr>
            <p:spPr bwMode="auto">
              <a:xfrm>
                <a:off x="74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09" name="Rectangle 925"/>
              <p:cNvSpPr>
                <a:spLocks noChangeArrowheads="1"/>
              </p:cNvSpPr>
              <p:nvPr/>
            </p:nvSpPr>
            <p:spPr bwMode="auto">
              <a:xfrm>
                <a:off x="88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10" name="Rectangle 926"/>
              <p:cNvSpPr>
                <a:spLocks noChangeArrowheads="1"/>
              </p:cNvSpPr>
              <p:nvPr/>
            </p:nvSpPr>
            <p:spPr bwMode="auto">
              <a:xfrm>
                <a:off x="1020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11" name="Rectangle 927"/>
              <p:cNvSpPr>
                <a:spLocks noChangeArrowheads="1"/>
              </p:cNvSpPr>
              <p:nvPr/>
            </p:nvSpPr>
            <p:spPr bwMode="auto">
              <a:xfrm>
                <a:off x="1156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12" name="Rectangle 928"/>
              <p:cNvSpPr>
                <a:spLocks noChangeArrowheads="1"/>
              </p:cNvSpPr>
              <p:nvPr/>
            </p:nvSpPr>
            <p:spPr bwMode="auto">
              <a:xfrm>
                <a:off x="1292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13" name="Rectangle 929"/>
              <p:cNvSpPr>
                <a:spLocks noChangeArrowheads="1"/>
              </p:cNvSpPr>
              <p:nvPr/>
            </p:nvSpPr>
            <p:spPr bwMode="auto">
              <a:xfrm>
                <a:off x="142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14" name="Rectangle 930"/>
              <p:cNvSpPr>
                <a:spLocks noChangeArrowheads="1"/>
              </p:cNvSpPr>
              <p:nvPr/>
            </p:nvSpPr>
            <p:spPr bwMode="auto">
              <a:xfrm>
                <a:off x="156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515" name="Group 931"/>
            <p:cNvGrpSpPr>
              <a:grpSpLocks/>
            </p:cNvGrpSpPr>
            <p:nvPr/>
          </p:nvGrpSpPr>
          <p:grpSpPr bwMode="auto">
            <a:xfrm>
              <a:off x="4241" y="3203"/>
              <a:ext cx="1089" cy="136"/>
              <a:chOff x="612" y="1752"/>
              <a:chExt cx="1089" cy="136"/>
            </a:xfrm>
          </p:grpSpPr>
          <p:sp>
            <p:nvSpPr>
              <p:cNvPr id="964516" name="Rectangle 932"/>
              <p:cNvSpPr>
                <a:spLocks noChangeArrowheads="1"/>
              </p:cNvSpPr>
              <p:nvPr/>
            </p:nvSpPr>
            <p:spPr bwMode="auto">
              <a:xfrm>
                <a:off x="1021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517" name="Rectangle 933"/>
              <p:cNvSpPr>
                <a:spLocks noChangeArrowheads="1"/>
              </p:cNvSpPr>
              <p:nvPr/>
            </p:nvSpPr>
            <p:spPr bwMode="auto">
              <a:xfrm>
                <a:off x="1157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18" name="Rectangle 934"/>
              <p:cNvSpPr>
                <a:spLocks noChangeArrowheads="1"/>
              </p:cNvSpPr>
              <p:nvPr/>
            </p:nvSpPr>
            <p:spPr bwMode="auto">
              <a:xfrm>
                <a:off x="1293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19" name="Rectangle 935"/>
              <p:cNvSpPr>
                <a:spLocks noChangeArrowheads="1"/>
              </p:cNvSpPr>
              <p:nvPr/>
            </p:nvSpPr>
            <p:spPr bwMode="auto">
              <a:xfrm>
                <a:off x="1429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20" name="Rectangle 936"/>
              <p:cNvSpPr>
                <a:spLocks noChangeArrowheads="1"/>
              </p:cNvSpPr>
              <p:nvPr/>
            </p:nvSpPr>
            <p:spPr bwMode="auto">
              <a:xfrm>
                <a:off x="156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21" name="Rectangle 937"/>
              <p:cNvSpPr>
                <a:spLocks noChangeArrowheads="1"/>
              </p:cNvSpPr>
              <p:nvPr/>
            </p:nvSpPr>
            <p:spPr bwMode="auto">
              <a:xfrm>
                <a:off x="612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22" name="Rectangle 938"/>
              <p:cNvSpPr>
                <a:spLocks noChangeArrowheads="1"/>
              </p:cNvSpPr>
              <p:nvPr/>
            </p:nvSpPr>
            <p:spPr bwMode="auto">
              <a:xfrm>
                <a:off x="748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23" name="Rectangle 939"/>
              <p:cNvSpPr>
                <a:spLocks noChangeArrowheads="1"/>
              </p:cNvSpPr>
              <p:nvPr/>
            </p:nvSpPr>
            <p:spPr bwMode="auto">
              <a:xfrm>
                <a:off x="885" y="1752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524" name="Group 940"/>
            <p:cNvGrpSpPr>
              <a:grpSpLocks/>
            </p:cNvGrpSpPr>
            <p:nvPr/>
          </p:nvGrpSpPr>
          <p:grpSpPr bwMode="auto">
            <a:xfrm>
              <a:off x="4241" y="3475"/>
              <a:ext cx="1088" cy="136"/>
              <a:chOff x="1973" y="1888"/>
              <a:chExt cx="1088" cy="136"/>
            </a:xfrm>
          </p:grpSpPr>
          <p:sp>
            <p:nvSpPr>
              <p:cNvPr id="964525" name="Rectangle 941"/>
              <p:cNvSpPr>
                <a:spLocks noChangeArrowheads="1"/>
              </p:cNvSpPr>
              <p:nvPr/>
            </p:nvSpPr>
            <p:spPr bwMode="auto">
              <a:xfrm>
                <a:off x="292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526" name="Rectangle 942"/>
              <p:cNvSpPr>
                <a:spLocks noChangeArrowheads="1"/>
              </p:cNvSpPr>
              <p:nvPr/>
            </p:nvSpPr>
            <p:spPr bwMode="auto">
              <a:xfrm>
                <a:off x="1973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27" name="Rectangle 943"/>
              <p:cNvSpPr>
                <a:spLocks noChangeArrowheads="1"/>
              </p:cNvSpPr>
              <p:nvPr/>
            </p:nvSpPr>
            <p:spPr bwMode="auto">
              <a:xfrm>
                <a:off x="2108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28" name="Rectangle 944"/>
              <p:cNvSpPr>
                <a:spLocks noChangeArrowheads="1"/>
              </p:cNvSpPr>
              <p:nvPr/>
            </p:nvSpPr>
            <p:spPr bwMode="auto">
              <a:xfrm>
                <a:off x="2245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29" name="Rectangle 945"/>
              <p:cNvSpPr>
                <a:spLocks noChangeArrowheads="1"/>
              </p:cNvSpPr>
              <p:nvPr/>
            </p:nvSpPr>
            <p:spPr bwMode="auto">
              <a:xfrm>
                <a:off x="2381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30" name="Rectangle 946"/>
              <p:cNvSpPr>
                <a:spLocks noChangeArrowheads="1"/>
              </p:cNvSpPr>
              <p:nvPr/>
            </p:nvSpPr>
            <p:spPr bwMode="auto">
              <a:xfrm>
                <a:off x="2516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31" name="Rectangle 947"/>
              <p:cNvSpPr>
                <a:spLocks noChangeArrowheads="1"/>
              </p:cNvSpPr>
              <p:nvPr/>
            </p:nvSpPr>
            <p:spPr bwMode="auto">
              <a:xfrm>
                <a:off x="2652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32" name="Rectangle 948"/>
              <p:cNvSpPr>
                <a:spLocks noChangeArrowheads="1"/>
              </p:cNvSpPr>
              <p:nvPr/>
            </p:nvSpPr>
            <p:spPr bwMode="auto">
              <a:xfrm>
                <a:off x="2789" y="1888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964533" name="Group 949"/>
            <p:cNvGrpSpPr>
              <a:grpSpLocks/>
            </p:cNvGrpSpPr>
            <p:nvPr/>
          </p:nvGrpSpPr>
          <p:grpSpPr bwMode="auto">
            <a:xfrm>
              <a:off x="4241" y="4156"/>
              <a:ext cx="1088" cy="136"/>
              <a:chOff x="1973" y="1026"/>
              <a:chExt cx="1088" cy="136"/>
            </a:xfrm>
          </p:grpSpPr>
          <p:sp>
            <p:nvSpPr>
              <p:cNvPr id="964534" name="Rectangle 950"/>
              <p:cNvSpPr>
                <a:spLocks noChangeArrowheads="1"/>
              </p:cNvSpPr>
              <p:nvPr/>
            </p:nvSpPr>
            <p:spPr bwMode="auto">
              <a:xfrm>
                <a:off x="2517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r>
                  <a:rPr lang="en-US" altLang="zh-CN" sz="2100">
                    <a:solidFill>
                      <a:schemeClr val="tx1"/>
                    </a:solidFill>
                    <a:latin typeface="Arial Unicode MS" pitchFamily="34" charset="-122"/>
                    <a:ea typeface="Arial Unicode MS" pitchFamily="34" charset="-122"/>
                    <a:cs typeface="Arial Unicode MS" pitchFamily="34" charset="-122"/>
                  </a:rPr>
                  <a:t>♕</a:t>
                </a:r>
              </a:p>
            </p:txBody>
          </p:sp>
          <p:sp>
            <p:nvSpPr>
              <p:cNvPr id="964535" name="Rectangle 951"/>
              <p:cNvSpPr>
                <a:spLocks noChangeArrowheads="1"/>
              </p:cNvSpPr>
              <p:nvPr/>
            </p:nvSpPr>
            <p:spPr bwMode="auto">
              <a:xfrm>
                <a:off x="265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36" name="Rectangle 952"/>
              <p:cNvSpPr>
                <a:spLocks noChangeArrowheads="1"/>
              </p:cNvSpPr>
              <p:nvPr/>
            </p:nvSpPr>
            <p:spPr bwMode="auto">
              <a:xfrm>
                <a:off x="2789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37" name="Rectangle 953"/>
              <p:cNvSpPr>
                <a:spLocks noChangeArrowheads="1"/>
              </p:cNvSpPr>
              <p:nvPr/>
            </p:nvSpPr>
            <p:spPr bwMode="auto">
              <a:xfrm>
                <a:off x="2925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38" name="Rectangle 954"/>
              <p:cNvSpPr>
                <a:spLocks noChangeArrowheads="1"/>
              </p:cNvSpPr>
              <p:nvPr/>
            </p:nvSpPr>
            <p:spPr bwMode="auto">
              <a:xfrm>
                <a:off x="1973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39" name="Rectangle 955"/>
              <p:cNvSpPr>
                <a:spLocks noChangeArrowheads="1"/>
              </p:cNvSpPr>
              <p:nvPr/>
            </p:nvSpPr>
            <p:spPr bwMode="auto">
              <a:xfrm>
                <a:off x="2108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40" name="Rectangle 956"/>
              <p:cNvSpPr>
                <a:spLocks noChangeArrowheads="1"/>
              </p:cNvSpPr>
              <p:nvPr/>
            </p:nvSpPr>
            <p:spPr bwMode="auto">
              <a:xfrm>
                <a:off x="2244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964541" name="Rectangle 957"/>
              <p:cNvSpPr>
                <a:spLocks noChangeArrowheads="1"/>
              </p:cNvSpPr>
              <p:nvPr/>
            </p:nvSpPr>
            <p:spPr bwMode="auto">
              <a:xfrm>
                <a:off x="2381" y="1026"/>
                <a:ext cx="136" cy="136"/>
              </a:xfrm>
              <a:prstGeom prst="rect">
                <a:avLst/>
              </a:prstGeom>
              <a:noFill/>
              <a:ln w="28575" algn="ctr">
                <a:solidFill>
                  <a:schemeClr val="tx1">
                    <a:alpha val="53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00808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54000" tIns="54000" rIns="54000" bIns="54000" anchor="ctr"/>
              <a:lstStyle/>
              <a:p>
                <a:endParaRPr lang="en-US" altLang="zh-CN" sz="2100">
                  <a:solidFill>
                    <a:schemeClr val="tx1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</p:spTree>
  </p:cSld>
  <p:clrMapOvr>
    <a:masterClrMapping/>
  </p:clrMapOvr>
  <p:transition spd="med">
    <p:fad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观察：每行（列）有且仅有一个皇后</a:t>
            </a:r>
          </a:p>
          <a:p>
            <a:r>
              <a:rPr lang="zh-CN" altLang="en-US" dirty="0">
                <a:solidFill>
                  <a:schemeClr val="tx1"/>
                </a:solidFill>
              </a:rPr>
              <a:t>因此，每一布局（候选解）都可编码为整数</a:t>
            </a:r>
            <a:r>
              <a:rPr lang="en-US" altLang="zh-CN" dirty="0">
                <a:solidFill>
                  <a:schemeClr val="tx1"/>
                </a:solidFill>
              </a:rPr>
              <a:t>{ 0, ..., n - 1 }</a:t>
            </a:r>
            <a:r>
              <a:rPr lang="zh-CN" altLang="en-US" dirty="0">
                <a:solidFill>
                  <a:schemeClr val="tx1"/>
                </a:solidFill>
              </a:rPr>
              <a:t>的一个排列</a:t>
            </a:r>
          </a:p>
          <a:p>
            <a:r>
              <a:rPr lang="zh-CN" altLang="en-US" dirty="0">
                <a:solidFill>
                  <a:schemeClr val="tx1"/>
                </a:solidFill>
              </a:rPr>
              <a:t>反之，每一这样的排列，未必是一个可行布局（解）</a:t>
            </a:r>
          </a:p>
        </p:txBody>
      </p:sp>
      <p:sp>
        <p:nvSpPr>
          <p:cNvPr id="1105922" name="AutoShape 2"/>
          <p:cNvSpPr>
            <a:spLocks noGrp="1" noChangeArrowheads="1"/>
          </p:cNvSpPr>
          <p:nvPr>
            <p:ph type="title"/>
          </p:nvPr>
        </p:nvSpPr>
        <p:spPr>
          <a:xfrm>
            <a:off x="1695452" y="2091004"/>
            <a:ext cx="1444041" cy="890056"/>
          </a:xfrm>
          <a:ln/>
        </p:spPr>
        <p:txBody>
          <a:bodyPr/>
          <a:lstStyle/>
          <a:p>
            <a:r>
              <a:rPr lang="zh-CN" altLang="en-US"/>
              <a:t>编码</a:t>
            </a:r>
          </a:p>
        </p:txBody>
      </p:sp>
      <p:sp>
        <p:nvSpPr>
          <p:cNvPr id="1105924" name="Rectangle 4"/>
          <p:cNvSpPr>
            <a:spLocks noChangeAspect="1" noChangeArrowheads="1"/>
          </p:cNvSpPr>
          <p:nvPr/>
        </p:nvSpPr>
        <p:spPr bwMode="auto">
          <a:xfrm>
            <a:off x="4826006" y="685800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25" name="Rectangle 5"/>
          <p:cNvSpPr>
            <a:spLocks noChangeAspect="1" noChangeArrowheads="1"/>
          </p:cNvSpPr>
          <p:nvPr/>
        </p:nvSpPr>
        <p:spPr bwMode="auto">
          <a:xfrm>
            <a:off x="3676655" y="685800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26" name="Rectangle 6"/>
          <p:cNvSpPr>
            <a:spLocks noChangeAspect="1" noChangeArrowheads="1"/>
          </p:cNvSpPr>
          <p:nvPr/>
        </p:nvSpPr>
        <p:spPr bwMode="auto">
          <a:xfrm>
            <a:off x="4248155" y="685800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27" name="Rectangle 7"/>
          <p:cNvSpPr>
            <a:spLocks noChangeAspect="1" noChangeArrowheads="1"/>
          </p:cNvSpPr>
          <p:nvPr/>
        </p:nvSpPr>
        <p:spPr bwMode="auto">
          <a:xfrm>
            <a:off x="5400677" y="6858000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28" name="Rectangle 8"/>
          <p:cNvSpPr>
            <a:spLocks noChangeAspect="1" noChangeArrowheads="1"/>
          </p:cNvSpPr>
          <p:nvPr/>
        </p:nvSpPr>
        <p:spPr bwMode="auto">
          <a:xfrm>
            <a:off x="5978528" y="6858000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29" name="Rectangle 9"/>
          <p:cNvSpPr>
            <a:spLocks noChangeAspect="1" noChangeArrowheads="1"/>
          </p:cNvSpPr>
          <p:nvPr/>
        </p:nvSpPr>
        <p:spPr bwMode="auto">
          <a:xfrm>
            <a:off x="6553205" y="685800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30" name="Rectangle 10"/>
          <p:cNvSpPr>
            <a:spLocks noChangeAspect="1" noChangeArrowheads="1"/>
          </p:cNvSpPr>
          <p:nvPr/>
        </p:nvSpPr>
        <p:spPr bwMode="auto">
          <a:xfrm>
            <a:off x="7131056" y="685800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31" name="Rectangle 11"/>
          <p:cNvSpPr>
            <a:spLocks noChangeAspect="1" noChangeArrowheads="1"/>
          </p:cNvSpPr>
          <p:nvPr/>
        </p:nvSpPr>
        <p:spPr bwMode="auto">
          <a:xfrm>
            <a:off x="7705727" y="6858000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32" name="Oval 12"/>
          <p:cNvSpPr>
            <a:spLocks noChangeAspect="1" noChangeArrowheads="1"/>
          </p:cNvSpPr>
          <p:nvPr/>
        </p:nvSpPr>
        <p:spPr bwMode="auto">
          <a:xfrm>
            <a:off x="4826006" y="6858000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5933" name="Rectangle 13"/>
          <p:cNvSpPr>
            <a:spLocks noChangeAspect="1" noChangeArrowheads="1"/>
          </p:cNvSpPr>
          <p:nvPr/>
        </p:nvSpPr>
        <p:spPr bwMode="auto">
          <a:xfrm>
            <a:off x="4826006" y="72913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34" name="Rectangle 14"/>
          <p:cNvSpPr>
            <a:spLocks noChangeAspect="1" noChangeArrowheads="1"/>
          </p:cNvSpPr>
          <p:nvPr/>
        </p:nvSpPr>
        <p:spPr bwMode="auto">
          <a:xfrm>
            <a:off x="3676655" y="72913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35" name="Rectangle 15"/>
          <p:cNvSpPr>
            <a:spLocks noChangeAspect="1" noChangeArrowheads="1"/>
          </p:cNvSpPr>
          <p:nvPr/>
        </p:nvSpPr>
        <p:spPr bwMode="auto">
          <a:xfrm>
            <a:off x="4248155" y="72913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36" name="Rectangle 16"/>
          <p:cNvSpPr>
            <a:spLocks noChangeAspect="1" noChangeArrowheads="1"/>
          </p:cNvSpPr>
          <p:nvPr/>
        </p:nvSpPr>
        <p:spPr bwMode="auto">
          <a:xfrm>
            <a:off x="5400677" y="72913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37" name="Rectangle 17"/>
          <p:cNvSpPr>
            <a:spLocks noChangeAspect="1" noChangeArrowheads="1"/>
          </p:cNvSpPr>
          <p:nvPr/>
        </p:nvSpPr>
        <p:spPr bwMode="auto">
          <a:xfrm>
            <a:off x="5978528" y="72913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38" name="Rectangle 18"/>
          <p:cNvSpPr>
            <a:spLocks noChangeAspect="1" noChangeArrowheads="1"/>
          </p:cNvSpPr>
          <p:nvPr/>
        </p:nvSpPr>
        <p:spPr bwMode="auto">
          <a:xfrm>
            <a:off x="6553205" y="72913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39" name="Rectangle 19"/>
          <p:cNvSpPr>
            <a:spLocks noChangeAspect="1" noChangeArrowheads="1"/>
          </p:cNvSpPr>
          <p:nvPr/>
        </p:nvSpPr>
        <p:spPr bwMode="auto">
          <a:xfrm>
            <a:off x="7131056" y="72913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40" name="Rectangle 20"/>
          <p:cNvSpPr>
            <a:spLocks noChangeAspect="1" noChangeArrowheads="1"/>
          </p:cNvSpPr>
          <p:nvPr/>
        </p:nvSpPr>
        <p:spPr bwMode="auto">
          <a:xfrm>
            <a:off x="7705727" y="72913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41" name="Oval 21"/>
          <p:cNvSpPr>
            <a:spLocks noChangeAspect="1" noChangeArrowheads="1"/>
          </p:cNvSpPr>
          <p:nvPr/>
        </p:nvSpPr>
        <p:spPr bwMode="auto">
          <a:xfrm>
            <a:off x="6553205" y="7291388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5942" name="Rectangle 22"/>
          <p:cNvSpPr>
            <a:spLocks noChangeAspect="1" noChangeArrowheads="1"/>
          </p:cNvSpPr>
          <p:nvPr/>
        </p:nvSpPr>
        <p:spPr bwMode="auto">
          <a:xfrm>
            <a:off x="4826006" y="772477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43" name="Rectangle 23"/>
          <p:cNvSpPr>
            <a:spLocks noChangeAspect="1" noChangeArrowheads="1"/>
          </p:cNvSpPr>
          <p:nvPr/>
        </p:nvSpPr>
        <p:spPr bwMode="auto">
          <a:xfrm>
            <a:off x="3676655" y="772477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44" name="Rectangle 24"/>
          <p:cNvSpPr>
            <a:spLocks noChangeAspect="1" noChangeArrowheads="1"/>
          </p:cNvSpPr>
          <p:nvPr/>
        </p:nvSpPr>
        <p:spPr bwMode="auto">
          <a:xfrm>
            <a:off x="4248155" y="772477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45" name="Rectangle 25"/>
          <p:cNvSpPr>
            <a:spLocks noChangeAspect="1" noChangeArrowheads="1"/>
          </p:cNvSpPr>
          <p:nvPr/>
        </p:nvSpPr>
        <p:spPr bwMode="auto">
          <a:xfrm>
            <a:off x="5400677" y="772477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46" name="Rectangle 26"/>
          <p:cNvSpPr>
            <a:spLocks noChangeAspect="1" noChangeArrowheads="1"/>
          </p:cNvSpPr>
          <p:nvPr/>
        </p:nvSpPr>
        <p:spPr bwMode="auto">
          <a:xfrm>
            <a:off x="5978528" y="772477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47" name="Rectangle 27"/>
          <p:cNvSpPr>
            <a:spLocks noChangeAspect="1" noChangeArrowheads="1"/>
          </p:cNvSpPr>
          <p:nvPr/>
        </p:nvSpPr>
        <p:spPr bwMode="auto">
          <a:xfrm>
            <a:off x="6553205" y="772477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48" name="Rectangle 28"/>
          <p:cNvSpPr>
            <a:spLocks noChangeAspect="1" noChangeArrowheads="1"/>
          </p:cNvSpPr>
          <p:nvPr/>
        </p:nvSpPr>
        <p:spPr bwMode="auto">
          <a:xfrm>
            <a:off x="7131056" y="772477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49" name="Rectangle 29"/>
          <p:cNvSpPr>
            <a:spLocks noChangeAspect="1" noChangeArrowheads="1"/>
          </p:cNvSpPr>
          <p:nvPr/>
        </p:nvSpPr>
        <p:spPr bwMode="auto">
          <a:xfrm>
            <a:off x="7705727" y="772477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50" name="Oval 30"/>
          <p:cNvSpPr>
            <a:spLocks noChangeAspect="1" noChangeArrowheads="1"/>
          </p:cNvSpPr>
          <p:nvPr/>
        </p:nvSpPr>
        <p:spPr bwMode="auto">
          <a:xfrm>
            <a:off x="4248155" y="7724775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5951" name="Rectangle 31"/>
          <p:cNvSpPr>
            <a:spLocks noChangeAspect="1" noChangeArrowheads="1"/>
          </p:cNvSpPr>
          <p:nvPr/>
        </p:nvSpPr>
        <p:spPr bwMode="auto">
          <a:xfrm>
            <a:off x="4826006" y="81581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52" name="Rectangle 32"/>
          <p:cNvSpPr>
            <a:spLocks noChangeAspect="1" noChangeArrowheads="1"/>
          </p:cNvSpPr>
          <p:nvPr/>
        </p:nvSpPr>
        <p:spPr bwMode="auto">
          <a:xfrm>
            <a:off x="3676655" y="81581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53" name="Rectangle 33"/>
          <p:cNvSpPr>
            <a:spLocks noChangeAspect="1" noChangeArrowheads="1"/>
          </p:cNvSpPr>
          <p:nvPr/>
        </p:nvSpPr>
        <p:spPr bwMode="auto">
          <a:xfrm>
            <a:off x="4248155" y="81581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54" name="Rectangle 34"/>
          <p:cNvSpPr>
            <a:spLocks noChangeAspect="1" noChangeArrowheads="1"/>
          </p:cNvSpPr>
          <p:nvPr/>
        </p:nvSpPr>
        <p:spPr bwMode="auto">
          <a:xfrm>
            <a:off x="5400677" y="81581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55" name="Rectangle 35"/>
          <p:cNvSpPr>
            <a:spLocks noChangeAspect="1" noChangeArrowheads="1"/>
          </p:cNvSpPr>
          <p:nvPr/>
        </p:nvSpPr>
        <p:spPr bwMode="auto">
          <a:xfrm>
            <a:off x="5978528" y="81581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56" name="Rectangle 36"/>
          <p:cNvSpPr>
            <a:spLocks noChangeAspect="1" noChangeArrowheads="1"/>
          </p:cNvSpPr>
          <p:nvPr/>
        </p:nvSpPr>
        <p:spPr bwMode="auto">
          <a:xfrm>
            <a:off x="6553205" y="81581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57" name="Rectangle 37"/>
          <p:cNvSpPr>
            <a:spLocks noChangeAspect="1" noChangeArrowheads="1"/>
          </p:cNvSpPr>
          <p:nvPr/>
        </p:nvSpPr>
        <p:spPr bwMode="auto">
          <a:xfrm>
            <a:off x="7131056" y="81581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58" name="Rectangle 38"/>
          <p:cNvSpPr>
            <a:spLocks noChangeAspect="1" noChangeArrowheads="1"/>
          </p:cNvSpPr>
          <p:nvPr/>
        </p:nvSpPr>
        <p:spPr bwMode="auto">
          <a:xfrm>
            <a:off x="7705727" y="81581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59" name="Rectangle 39"/>
          <p:cNvSpPr>
            <a:spLocks noChangeAspect="1" noChangeArrowheads="1"/>
          </p:cNvSpPr>
          <p:nvPr/>
        </p:nvSpPr>
        <p:spPr bwMode="auto">
          <a:xfrm>
            <a:off x="4826006" y="85867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60" name="Rectangle 40"/>
          <p:cNvSpPr>
            <a:spLocks noChangeAspect="1" noChangeArrowheads="1"/>
          </p:cNvSpPr>
          <p:nvPr/>
        </p:nvSpPr>
        <p:spPr bwMode="auto">
          <a:xfrm>
            <a:off x="3676655" y="85867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61" name="Rectangle 41"/>
          <p:cNvSpPr>
            <a:spLocks noChangeAspect="1" noChangeArrowheads="1"/>
          </p:cNvSpPr>
          <p:nvPr/>
        </p:nvSpPr>
        <p:spPr bwMode="auto">
          <a:xfrm>
            <a:off x="4248155" y="85867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62" name="Rectangle 42"/>
          <p:cNvSpPr>
            <a:spLocks noChangeAspect="1" noChangeArrowheads="1"/>
          </p:cNvSpPr>
          <p:nvPr/>
        </p:nvSpPr>
        <p:spPr bwMode="auto">
          <a:xfrm>
            <a:off x="5400677" y="85867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63" name="Rectangle 43"/>
          <p:cNvSpPr>
            <a:spLocks noChangeAspect="1" noChangeArrowheads="1"/>
          </p:cNvSpPr>
          <p:nvPr/>
        </p:nvSpPr>
        <p:spPr bwMode="auto">
          <a:xfrm>
            <a:off x="5978528" y="85867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64" name="Rectangle 44"/>
          <p:cNvSpPr>
            <a:spLocks noChangeAspect="1" noChangeArrowheads="1"/>
          </p:cNvSpPr>
          <p:nvPr/>
        </p:nvSpPr>
        <p:spPr bwMode="auto">
          <a:xfrm>
            <a:off x="6553205" y="85867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65" name="Rectangle 45"/>
          <p:cNvSpPr>
            <a:spLocks noChangeAspect="1" noChangeArrowheads="1"/>
          </p:cNvSpPr>
          <p:nvPr/>
        </p:nvSpPr>
        <p:spPr bwMode="auto">
          <a:xfrm>
            <a:off x="7131056" y="85867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66" name="Rectangle 46"/>
          <p:cNvSpPr>
            <a:spLocks noChangeAspect="1" noChangeArrowheads="1"/>
          </p:cNvSpPr>
          <p:nvPr/>
        </p:nvSpPr>
        <p:spPr bwMode="auto">
          <a:xfrm>
            <a:off x="7705727" y="85867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67" name="Oval 47"/>
          <p:cNvSpPr>
            <a:spLocks noChangeAspect="1" noChangeArrowheads="1"/>
          </p:cNvSpPr>
          <p:nvPr/>
        </p:nvSpPr>
        <p:spPr bwMode="auto">
          <a:xfrm>
            <a:off x="3676655" y="8586788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5968" name="Rectangle 48"/>
          <p:cNvSpPr>
            <a:spLocks noChangeAspect="1" noChangeArrowheads="1"/>
          </p:cNvSpPr>
          <p:nvPr/>
        </p:nvSpPr>
        <p:spPr bwMode="auto">
          <a:xfrm>
            <a:off x="4826006" y="901780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69" name="Rectangle 49"/>
          <p:cNvSpPr>
            <a:spLocks noChangeAspect="1" noChangeArrowheads="1"/>
          </p:cNvSpPr>
          <p:nvPr/>
        </p:nvSpPr>
        <p:spPr bwMode="auto">
          <a:xfrm>
            <a:off x="3676655" y="901780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70" name="Rectangle 50"/>
          <p:cNvSpPr>
            <a:spLocks noChangeAspect="1" noChangeArrowheads="1"/>
          </p:cNvSpPr>
          <p:nvPr/>
        </p:nvSpPr>
        <p:spPr bwMode="auto">
          <a:xfrm>
            <a:off x="4248155" y="901780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71" name="Rectangle 51"/>
          <p:cNvSpPr>
            <a:spLocks noChangeAspect="1" noChangeArrowheads="1"/>
          </p:cNvSpPr>
          <p:nvPr/>
        </p:nvSpPr>
        <p:spPr bwMode="auto">
          <a:xfrm>
            <a:off x="5400677" y="901780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72" name="Rectangle 52"/>
          <p:cNvSpPr>
            <a:spLocks noChangeAspect="1" noChangeArrowheads="1"/>
          </p:cNvSpPr>
          <p:nvPr/>
        </p:nvSpPr>
        <p:spPr bwMode="auto">
          <a:xfrm>
            <a:off x="5978528" y="901780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73" name="Rectangle 53"/>
          <p:cNvSpPr>
            <a:spLocks noChangeAspect="1" noChangeArrowheads="1"/>
          </p:cNvSpPr>
          <p:nvPr/>
        </p:nvSpPr>
        <p:spPr bwMode="auto">
          <a:xfrm>
            <a:off x="6553205" y="901780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74" name="Rectangle 54"/>
          <p:cNvSpPr>
            <a:spLocks noChangeAspect="1" noChangeArrowheads="1"/>
          </p:cNvSpPr>
          <p:nvPr/>
        </p:nvSpPr>
        <p:spPr bwMode="auto">
          <a:xfrm>
            <a:off x="7131056" y="901780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75" name="Rectangle 55"/>
          <p:cNvSpPr>
            <a:spLocks noChangeAspect="1" noChangeArrowheads="1"/>
          </p:cNvSpPr>
          <p:nvPr/>
        </p:nvSpPr>
        <p:spPr bwMode="auto">
          <a:xfrm>
            <a:off x="7705727" y="901780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76" name="Oval 56"/>
          <p:cNvSpPr>
            <a:spLocks noChangeAspect="1" noChangeArrowheads="1"/>
          </p:cNvSpPr>
          <p:nvPr/>
        </p:nvSpPr>
        <p:spPr bwMode="auto">
          <a:xfrm>
            <a:off x="5400677" y="9017806"/>
            <a:ext cx="574674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5977" name="Rectangle 57"/>
          <p:cNvSpPr>
            <a:spLocks noChangeAspect="1" noChangeArrowheads="1"/>
          </p:cNvSpPr>
          <p:nvPr/>
        </p:nvSpPr>
        <p:spPr bwMode="auto">
          <a:xfrm>
            <a:off x="4826006" y="94535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78" name="Rectangle 58"/>
          <p:cNvSpPr>
            <a:spLocks noChangeAspect="1" noChangeArrowheads="1"/>
          </p:cNvSpPr>
          <p:nvPr/>
        </p:nvSpPr>
        <p:spPr bwMode="auto">
          <a:xfrm>
            <a:off x="3676655" y="94535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79" name="Rectangle 59"/>
          <p:cNvSpPr>
            <a:spLocks noChangeAspect="1" noChangeArrowheads="1"/>
          </p:cNvSpPr>
          <p:nvPr/>
        </p:nvSpPr>
        <p:spPr bwMode="auto">
          <a:xfrm>
            <a:off x="4248155" y="94535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80" name="Rectangle 60"/>
          <p:cNvSpPr>
            <a:spLocks noChangeAspect="1" noChangeArrowheads="1"/>
          </p:cNvSpPr>
          <p:nvPr/>
        </p:nvSpPr>
        <p:spPr bwMode="auto">
          <a:xfrm>
            <a:off x="5400677" y="94535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81" name="Rectangle 61"/>
          <p:cNvSpPr>
            <a:spLocks noChangeAspect="1" noChangeArrowheads="1"/>
          </p:cNvSpPr>
          <p:nvPr/>
        </p:nvSpPr>
        <p:spPr bwMode="auto">
          <a:xfrm>
            <a:off x="5978528" y="94535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82" name="Rectangle 62"/>
          <p:cNvSpPr>
            <a:spLocks noChangeAspect="1" noChangeArrowheads="1"/>
          </p:cNvSpPr>
          <p:nvPr/>
        </p:nvSpPr>
        <p:spPr bwMode="auto">
          <a:xfrm>
            <a:off x="6553205" y="94535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83" name="Rectangle 63"/>
          <p:cNvSpPr>
            <a:spLocks noChangeAspect="1" noChangeArrowheads="1"/>
          </p:cNvSpPr>
          <p:nvPr/>
        </p:nvSpPr>
        <p:spPr bwMode="auto">
          <a:xfrm>
            <a:off x="7131056" y="94535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84" name="Rectangle 64"/>
          <p:cNvSpPr>
            <a:spLocks noChangeAspect="1" noChangeArrowheads="1"/>
          </p:cNvSpPr>
          <p:nvPr/>
        </p:nvSpPr>
        <p:spPr bwMode="auto">
          <a:xfrm>
            <a:off x="7705727" y="94535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85" name="Oval 65"/>
          <p:cNvSpPr>
            <a:spLocks noChangeAspect="1" noChangeArrowheads="1"/>
          </p:cNvSpPr>
          <p:nvPr/>
        </p:nvSpPr>
        <p:spPr bwMode="auto">
          <a:xfrm>
            <a:off x="7705727" y="9453563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5986" name="Rectangle 66"/>
          <p:cNvSpPr>
            <a:spLocks noChangeAspect="1" noChangeArrowheads="1"/>
          </p:cNvSpPr>
          <p:nvPr/>
        </p:nvSpPr>
        <p:spPr bwMode="auto">
          <a:xfrm>
            <a:off x="4826006" y="98845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87" name="Rectangle 67"/>
          <p:cNvSpPr>
            <a:spLocks noChangeAspect="1" noChangeArrowheads="1"/>
          </p:cNvSpPr>
          <p:nvPr/>
        </p:nvSpPr>
        <p:spPr bwMode="auto">
          <a:xfrm>
            <a:off x="3676655" y="98845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88" name="Rectangle 68"/>
          <p:cNvSpPr>
            <a:spLocks noChangeAspect="1" noChangeArrowheads="1"/>
          </p:cNvSpPr>
          <p:nvPr/>
        </p:nvSpPr>
        <p:spPr bwMode="auto">
          <a:xfrm>
            <a:off x="4248155" y="98845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89" name="Rectangle 69"/>
          <p:cNvSpPr>
            <a:spLocks noChangeAspect="1" noChangeArrowheads="1"/>
          </p:cNvSpPr>
          <p:nvPr/>
        </p:nvSpPr>
        <p:spPr bwMode="auto">
          <a:xfrm>
            <a:off x="5400677" y="988458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90" name="Rectangle 70"/>
          <p:cNvSpPr>
            <a:spLocks noChangeAspect="1" noChangeArrowheads="1"/>
          </p:cNvSpPr>
          <p:nvPr/>
        </p:nvSpPr>
        <p:spPr bwMode="auto">
          <a:xfrm>
            <a:off x="5978528" y="988458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91" name="Rectangle 71"/>
          <p:cNvSpPr>
            <a:spLocks noChangeAspect="1" noChangeArrowheads="1"/>
          </p:cNvSpPr>
          <p:nvPr/>
        </p:nvSpPr>
        <p:spPr bwMode="auto">
          <a:xfrm>
            <a:off x="6553205" y="98845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92" name="Rectangle 72"/>
          <p:cNvSpPr>
            <a:spLocks noChangeAspect="1" noChangeArrowheads="1"/>
          </p:cNvSpPr>
          <p:nvPr/>
        </p:nvSpPr>
        <p:spPr bwMode="auto">
          <a:xfrm>
            <a:off x="7131056" y="98845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93" name="Rectangle 73"/>
          <p:cNvSpPr>
            <a:spLocks noChangeAspect="1" noChangeArrowheads="1"/>
          </p:cNvSpPr>
          <p:nvPr/>
        </p:nvSpPr>
        <p:spPr bwMode="auto">
          <a:xfrm>
            <a:off x="7705727" y="988458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5994" name="Oval 74"/>
          <p:cNvSpPr>
            <a:spLocks noChangeAspect="1" noChangeArrowheads="1"/>
          </p:cNvSpPr>
          <p:nvPr/>
        </p:nvSpPr>
        <p:spPr bwMode="auto">
          <a:xfrm>
            <a:off x="5978528" y="9884581"/>
            <a:ext cx="574674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5995" name="Oval 75"/>
          <p:cNvSpPr>
            <a:spLocks noChangeAspect="1" noChangeArrowheads="1"/>
          </p:cNvSpPr>
          <p:nvPr/>
        </p:nvSpPr>
        <p:spPr bwMode="auto">
          <a:xfrm>
            <a:off x="7131056" y="8158163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5996" name="Rectangle 76"/>
          <p:cNvSpPr>
            <a:spLocks noChangeAspect="1" noChangeArrowheads="1"/>
          </p:cNvSpPr>
          <p:nvPr/>
        </p:nvSpPr>
        <p:spPr bwMode="auto">
          <a:xfrm>
            <a:off x="2806706" y="6858000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2</a:t>
            </a:r>
          </a:p>
        </p:txBody>
      </p:sp>
      <p:sp>
        <p:nvSpPr>
          <p:cNvPr id="1105997" name="Rectangle 77"/>
          <p:cNvSpPr>
            <a:spLocks noChangeAspect="1" noChangeArrowheads="1"/>
          </p:cNvSpPr>
          <p:nvPr/>
        </p:nvSpPr>
        <p:spPr bwMode="auto">
          <a:xfrm>
            <a:off x="2806706" y="7291388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5</a:t>
            </a:r>
          </a:p>
        </p:txBody>
      </p:sp>
      <p:sp>
        <p:nvSpPr>
          <p:cNvPr id="1105998" name="Rectangle 78"/>
          <p:cNvSpPr>
            <a:spLocks noChangeAspect="1" noChangeArrowheads="1"/>
          </p:cNvSpPr>
          <p:nvPr/>
        </p:nvSpPr>
        <p:spPr bwMode="auto">
          <a:xfrm>
            <a:off x="2806706" y="7722400"/>
            <a:ext cx="574676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1</a:t>
            </a:r>
          </a:p>
        </p:txBody>
      </p:sp>
      <p:sp>
        <p:nvSpPr>
          <p:cNvPr id="1105999" name="Rectangle 79"/>
          <p:cNvSpPr>
            <a:spLocks noChangeAspect="1" noChangeArrowheads="1"/>
          </p:cNvSpPr>
          <p:nvPr/>
        </p:nvSpPr>
        <p:spPr bwMode="auto">
          <a:xfrm>
            <a:off x="2806706" y="8153400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6</a:t>
            </a:r>
          </a:p>
        </p:txBody>
      </p:sp>
      <p:sp>
        <p:nvSpPr>
          <p:cNvPr id="1106000" name="Rectangle 80"/>
          <p:cNvSpPr>
            <a:spLocks noChangeAspect="1" noChangeArrowheads="1"/>
          </p:cNvSpPr>
          <p:nvPr/>
        </p:nvSpPr>
        <p:spPr bwMode="auto">
          <a:xfrm>
            <a:off x="2806706" y="8586788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0</a:t>
            </a:r>
          </a:p>
        </p:txBody>
      </p:sp>
      <p:sp>
        <p:nvSpPr>
          <p:cNvPr id="1106001" name="Rectangle 81"/>
          <p:cNvSpPr>
            <a:spLocks noChangeAspect="1" noChangeArrowheads="1"/>
          </p:cNvSpPr>
          <p:nvPr/>
        </p:nvSpPr>
        <p:spPr bwMode="auto">
          <a:xfrm>
            <a:off x="2806706" y="9017806"/>
            <a:ext cx="574676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3</a:t>
            </a:r>
          </a:p>
        </p:txBody>
      </p:sp>
      <p:sp>
        <p:nvSpPr>
          <p:cNvPr id="1106002" name="Rectangle 82"/>
          <p:cNvSpPr>
            <a:spLocks noChangeAspect="1" noChangeArrowheads="1"/>
          </p:cNvSpPr>
          <p:nvPr/>
        </p:nvSpPr>
        <p:spPr bwMode="auto">
          <a:xfrm>
            <a:off x="2806706" y="9451193"/>
            <a:ext cx="574676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7</a:t>
            </a:r>
          </a:p>
        </p:txBody>
      </p:sp>
      <p:sp>
        <p:nvSpPr>
          <p:cNvPr id="1106003" name="Rectangle 83"/>
          <p:cNvSpPr>
            <a:spLocks noChangeAspect="1" noChangeArrowheads="1"/>
          </p:cNvSpPr>
          <p:nvPr/>
        </p:nvSpPr>
        <p:spPr bwMode="auto">
          <a:xfrm>
            <a:off x="2806706" y="9882188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4</a:t>
            </a:r>
          </a:p>
        </p:txBody>
      </p:sp>
      <p:sp>
        <p:nvSpPr>
          <p:cNvPr id="1106004" name="Rectangle 84"/>
          <p:cNvSpPr>
            <a:spLocks noChangeAspect="1" noChangeArrowheads="1"/>
          </p:cNvSpPr>
          <p:nvPr/>
        </p:nvSpPr>
        <p:spPr bwMode="auto">
          <a:xfrm>
            <a:off x="11880856" y="685800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05" name="Rectangle 85"/>
          <p:cNvSpPr>
            <a:spLocks noChangeAspect="1" noChangeArrowheads="1"/>
          </p:cNvSpPr>
          <p:nvPr/>
        </p:nvSpPr>
        <p:spPr bwMode="auto">
          <a:xfrm>
            <a:off x="10731506" y="685800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06" name="Rectangle 86"/>
          <p:cNvSpPr>
            <a:spLocks noChangeAspect="1" noChangeArrowheads="1"/>
          </p:cNvSpPr>
          <p:nvPr/>
        </p:nvSpPr>
        <p:spPr bwMode="auto">
          <a:xfrm>
            <a:off x="11303006" y="685800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07" name="Rectangle 87"/>
          <p:cNvSpPr>
            <a:spLocks noChangeAspect="1" noChangeArrowheads="1"/>
          </p:cNvSpPr>
          <p:nvPr/>
        </p:nvSpPr>
        <p:spPr bwMode="auto">
          <a:xfrm>
            <a:off x="12455528" y="6858000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08" name="Rectangle 88"/>
          <p:cNvSpPr>
            <a:spLocks noChangeAspect="1" noChangeArrowheads="1"/>
          </p:cNvSpPr>
          <p:nvPr/>
        </p:nvSpPr>
        <p:spPr bwMode="auto">
          <a:xfrm>
            <a:off x="13033377" y="6858000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09" name="Rectangle 89"/>
          <p:cNvSpPr>
            <a:spLocks noChangeAspect="1" noChangeArrowheads="1"/>
          </p:cNvSpPr>
          <p:nvPr/>
        </p:nvSpPr>
        <p:spPr bwMode="auto">
          <a:xfrm>
            <a:off x="13608056" y="685800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10" name="Rectangle 90"/>
          <p:cNvSpPr>
            <a:spLocks noChangeAspect="1" noChangeArrowheads="1"/>
          </p:cNvSpPr>
          <p:nvPr/>
        </p:nvSpPr>
        <p:spPr bwMode="auto">
          <a:xfrm>
            <a:off x="14185906" y="685800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11" name="Rectangle 91"/>
          <p:cNvSpPr>
            <a:spLocks noChangeAspect="1" noChangeArrowheads="1"/>
          </p:cNvSpPr>
          <p:nvPr/>
        </p:nvSpPr>
        <p:spPr bwMode="auto">
          <a:xfrm>
            <a:off x="14760578" y="6858000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12" name="Oval 92"/>
          <p:cNvSpPr>
            <a:spLocks noChangeAspect="1" noChangeArrowheads="1"/>
          </p:cNvSpPr>
          <p:nvPr/>
        </p:nvSpPr>
        <p:spPr bwMode="auto">
          <a:xfrm>
            <a:off x="10728327" y="6858000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6013" name="Rectangle 93"/>
          <p:cNvSpPr>
            <a:spLocks noChangeAspect="1" noChangeArrowheads="1"/>
          </p:cNvSpPr>
          <p:nvPr/>
        </p:nvSpPr>
        <p:spPr bwMode="auto">
          <a:xfrm>
            <a:off x="11880856" y="72913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14" name="Rectangle 94"/>
          <p:cNvSpPr>
            <a:spLocks noChangeAspect="1" noChangeArrowheads="1"/>
          </p:cNvSpPr>
          <p:nvPr/>
        </p:nvSpPr>
        <p:spPr bwMode="auto">
          <a:xfrm>
            <a:off x="10731506" y="72913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15" name="Rectangle 95"/>
          <p:cNvSpPr>
            <a:spLocks noChangeAspect="1" noChangeArrowheads="1"/>
          </p:cNvSpPr>
          <p:nvPr/>
        </p:nvSpPr>
        <p:spPr bwMode="auto">
          <a:xfrm>
            <a:off x="11303006" y="72913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16" name="Rectangle 96"/>
          <p:cNvSpPr>
            <a:spLocks noChangeAspect="1" noChangeArrowheads="1"/>
          </p:cNvSpPr>
          <p:nvPr/>
        </p:nvSpPr>
        <p:spPr bwMode="auto">
          <a:xfrm>
            <a:off x="12455528" y="72913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17" name="Rectangle 97"/>
          <p:cNvSpPr>
            <a:spLocks noChangeAspect="1" noChangeArrowheads="1"/>
          </p:cNvSpPr>
          <p:nvPr/>
        </p:nvSpPr>
        <p:spPr bwMode="auto">
          <a:xfrm>
            <a:off x="13033377" y="72913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18" name="Rectangle 98"/>
          <p:cNvSpPr>
            <a:spLocks noChangeAspect="1" noChangeArrowheads="1"/>
          </p:cNvSpPr>
          <p:nvPr/>
        </p:nvSpPr>
        <p:spPr bwMode="auto">
          <a:xfrm>
            <a:off x="13608056" y="72913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19" name="Rectangle 99"/>
          <p:cNvSpPr>
            <a:spLocks noChangeAspect="1" noChangeArrowheads="1"/>
          </p:cNvSpPr>
          <p:nvPr/>
        </p:nvSpPr>
        <p:spPr bwMode="auto">
          <a:xfrm>
            <a:off x="14185906" y="72913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20" name="Rectangle 100"/>
          <p:cNvSpPr>
            <a:spLocks noChangeAspect="1" noChangeArrowheads="1"/>
          </p:cNvSpPr>
          <p:nvPr/>
        </p:nvSpPr>
        <p:spPr bwMode="auto">
          <a:xfrm>
            <a:off x="14760578" y="72913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21" name="Oval 101"/>
          <p:cNvSpPr>
            <a:spLocks noChangeAspect="1" noChangeArrowheads="1"/>
          </p:cNvSpPr>
          <p:nvPr/>
        </p:nvSpPr>
        <p:spPr bwMode="auto">
          <a:xfrm>
            <a:off x="11880856" y="7291388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6022" name="Rectangle 102"/>
          <p:cNvSpPr>
            <a:spLocks noChangeAspect="1" noChangeArrowheads="1"/>
          </p:cNvSpPr>
          <p:nvPr/>
        </p:nvSpPr>
        <p:spPr bwMode="auto">
          <a:xfrm>
            <a:off x="11880856" y="772477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23" name="Rectangle 103"/>
          <p:cNvSpPr>
            <a:spLocks noChangeAspect="1" noChangeArrowheads="1"/>
          </p:cNvSpPr>
          <p:nvPr/>
        </p:nvSpPr>
        <p:spPr bwMode="auto">
          <a:xfrm>
            <a:off x="10731506" y="772477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24" name="Rectangle 104"/>
          <p:cNvSpPr>
            <a:spLocks noChangeAspect="1" noChangeArrowheads="1"/>
          </p:cNvSpPr>
          <p:nvPr/>
        </p:nvSpPr>
        <p:spPr bwMode="auto">
          <a:xfrm>
            <a:off x="11303006" y="772477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25" name="Rectangle 105"/>
          <p:cNvSpPr>
            <a:spLocks noChangeAspect="1" noChangeArrowheads="1"/>
          </p:cNvSpPr>
          <p:nvPr/>
        </p:nvSpPr>
        <p:spPr bwMode="auto">
          <a:xfrm>
            <a:off x="12455528" y="772477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26" name="Rectangle 106"/>
          <p:cNvSpPr>
            <a:spLocks noChangeAspect="1" noChangeArrowheads="1"/>
          </p:cNvSpPr>
          <p:nvPr/>
        </p:nvSpPr>
        <p:spPr bwMode="auto">
          <a:xfrm>
            <a:off x="13033377" y="772477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27" name="Rectangle 107"/>
          <p:cNvSpPr>
            <a:spLocks noChangeAspect="1" noChangeArrowheads="1"/>
          </p:cNvSpPr>
          <p:nvPr/>
        </p:nvSpPr>
        <p:spPr bwMode="auto">
          <a:xfrm>
            <a:off x="13608056" y="772477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28" name="Rectangle 108"/>
          <p:cNvSpPr>
            <a:spLocks noChangeAspect="1" noChangeArrowheads="1"/>
          </p:cNvSpPr>
          <p:nvPr/>
        </p:nvSpPr>
        <p:spPr bwMode="auto">
          <a:xfrm>
            <a:off x="14185906" y="772477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29" name="Rectangle 109"/>
          <p:cNvSpPr>
            <a:spLocks noChangeAspect="1" noChangeArrowheads="1"/>
          </p:cNvSpPr>
          <p:nvPr/>
        </p:nvSpPr>
        <p:spPr bwMode="auto">
          <a:xfrm>
            <a:off x="14760578" y="772477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30" name="Oval 110"/>
          <p:cNvSpPr>
            <a:spLocks noChangeAspect="1" noChangeArrowheads="1"/>
          </p:cNvSpPr>
          <p:nvPr/>
        </p:nvSpPr>
        <p:spPr bwMode="auto">
          <a:xfrm>
            <a:off x="13033377" y="7724775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6031" name="Rectangle 111"/>
          <p:cNvSpPr>
            <a:spLocks noChangeAspect="1" noChangeArrowheads="1"/>
          </p:cNvSpPr>
          <p:nvPr/>
        </p:nvSpPr>
        <p:spPr bwMode="auto">
          <a:xfrm>
            <a:off x="11880856" y="81581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32" name="Rectangle 112"/>
          <p:cNvSpPr>
            <a:spLocks noChangeAspect="1" noChangeArrowheads="1"/>
          </p:cNvSpPr>
          <p:nvPr/>
        </p:nvSpPr>
        <p:spPr bwMode="auto">
          <a:xfrm>
            <a:off x="10731506" y="81581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33" name="Rectangle 113"/>
          <p:cNvSpPr>
            <a:spLocks noChangeAspect="1" noChangeArrowheads="1"/>
          </p:cNvSpPr>
          <p:nvPr/>
        </p:nvSpPr>
        <p:spPr bwMode="auto">
          <a:xfrm>
            <a:off x="11303006" y="8153400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34" name="Rectangle 114"/>
          <p:cNvSpPr>
            <a:spLocks noChangeAspect="1" noChangeArrowheads="1"/>
          </p:cNvSpPr>
          <p:nvPr/>
        </p:nvSpPr>
        <p:spPr bwMode="auto">
          <a:xfrm>
            <a:off x="12455528" y="81581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35" name="Rectangle 115"/>
          <p:cNvSpPr>
            <a:spLocks noChangeAspect="1" noChangeArrowheads="1"/>
          </p:cNvSpPr>
          <p:nvPr/>
        </p:nvSpPr>
        <p:spPr bwMode="auto">
          <a:xfrm>
            <a:off x="13033377" y="81581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36" name="Rectangle 116"/>
          <p:cNvSpPr>
            <a:spLocks noChangeAspect="1" noChangeArrowheads="1"/>
          </p:cNvSpPr>
          <p:nvPr/>
        </p:nvSpPr>
        <p:spPr bwMode="auto">
          <a:xfrm>
            <a:off x="13608056" y="81581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37" name="Rectangle 117"/>
          <p:cNvSpPr>
            <a:spLocks noChangeAspect="1" noChangeArrowheads="1"/>
          </p:cNvSpPr>
          <p:nvPr/>
        </p:nvSpPr>
        <p:spPr bwMode="auto">
          <a:xfrm>
            <a:off x="14185906" y="81581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38" name="Rectangle 118"/>
          <p:cNvSpPr>
            <a:spLocks noChangeAspect="1" noChangeArrowheads="1"/>
          </p:cNvSpPr>
          <p:nvPr/>
        </p:nvSpPr>
        <p:spPr bwMode="auto">
          <a:xfrm>
            <a:off x="14760578" y="81581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39" name="Rectangle 119"/>
          <p:cNvSpPr>
            <a:spLocks noChangeAspect="1" noChangeArrowheads="1"/>
          </p:cNvSpPr>
          <p:nvPr/>
        </p:nvSpPr>
        <p:spPr bwMode="auto">
          <a:xfrm>
            <a:off x="11880856" y="85867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40" name="Rectangle 120"/>
          <p:cNvSpPr>
            <a:spLocks noChangeAspect="1" noChangeArrowheads="1"/>
          </p:cNvSpPr>
          <p:nvPr/>
        </p:nvSpPr>
        <p:spPr bwMode="auto">
          <a:xfrm>
            <a:off x="10731506" y="85867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41" name="Rectangle 121"/>
          <p:cNvSpPr>
            <a:spLocks noChangeAspect="1" noChangeArrowheads="1"/>
          </p:cNvSpPr>
          <p:nvPr/>
        </p:nvSpPr>
        <p:spPr bwMode="auto">
          <a:xfrm>
            <a:off x="11303006" y="85867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42" name="Rectangle 122"/>
          <p:cNvSpPr>
            <a:spLocks noChangeAspect="1" noChangeArrowheads="1"/>
          </p:cNvSpPr>
          <p:nvPr/>
        </p:nvSpPr>
        <p:spPr bwMode="auto">
          <a:xfrm>
            <a:off x="12455528" y="85867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43" name="Rectangle 123"/>
          <p:cNvSpPr>
            <a:spLocks noChangeAspect="1" noChangeArrowheads="1"/>
          </p:cNvSpPr>
          <p:nvPr/>
        </p:nvSpPr>
        <p:spPr bwMode="auto">
          <a:xfrm>
            <a:off x="13033377" y="85867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44" name="Rectangle 124"/>
          <p:cNvSpPr>
            <a:spLocks noChangeAspect="1" noChangeArrowheads="1"/>
          </p:cNvSpPr>
          <p:nvPr/>
        </p:nvSpPr>
        <p:spPr bwMode="auto">
          <a:xfrm>
            <a:off x="13608056" y="85867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45" name="Rectangle 125"/>
          <p:cNvSpPr>
            <a:spLocks noChangeAspect="1" noChangeArrowheads="1"/>
          </p:cNvSpPr>
          <p:nvPr/>
        </p:nvSpPr>
        <p:spPr bwMode="auto">
          <a:xfrm>
            <a:off x="14185906" y="858678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46" name="Rectangle 126"/>
          <p:cNvSpPr>
            <a:spLocks noChangeAspect="1" noChangeArrowheads="1"/>
          </p:cNvSpPr>
          <p:nvPr/>
        </p:nvSpPr>
        <p:spPr bwMode="auto">
          <a:xfrm>
            <a:off x="14760578" y="858678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47" name="Oval 127"/>
          <p:cNvSpPr>
            <a:spLocks noChangeAspect="1" noChangeArrowheads="1"/>
          </p:cNvSpPr>
          <p:nvPr/>
        </p:nvSpPr>
        <p:spPr bwMode="auto">
          <a:xfrm>
            <a:off x="11303006" y="8586788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6048" name="Rectangle 128"/>
          <p:cNvSpPr>
            <a:spLocks noChangeAspect="1" noChangeArrowheads="1"/>
          </p:cNvSpPr>
          <p:nvPr/>
        </p:nvSpPr>
        <p:spPr bwMode="auto">
          <a:xfrm>
            <a:off x="11880856" y="901780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49" name="Rectangle 129"/>
          <p:cNvSpPr>
            <a:spLocks noChangeAspect="1" noChangeArrowheads="1"/>
          </p:cNvSpPr>
          <p:nvPr/>
        </p:nvSpPr>
        <p:spPr bwMode="auto">
          <a:xfrm>
            <a:off x="10731506" y="901780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50" name="Rectangle 130"/>
          <p:cNvSpPr>
            <a:spLocks noChangeAspect="1" noChangeArrowheads="1"/>
          </p:cNvSpPr>
          <p:nvPr/>
        </p:nvSpPr>
        <p:spPr bwMode="auto">
          <a:xfrm>
            <a:off x="11303006" y="901780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51" name="Rectangle 131"/>
          <p:cNvSpPr>
            <a:spLocks noChangeAspect="1" noChangeArrowheads="1"/>
          </p:cNvSpPr>
          <p:nvPr/>
        </p:nvSpPr>
        <p:spPr bwMode="auto">
          <a:xfrm>
            <a:off x="12455528" y="901780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52" name="Rectangle 132"/>
          <p:cNvSpPr>
            <a:spLocks noChangeAspect="1" noChangeArrowheads="1"/>
          </p:cNvSpPr>
          <p:nvPr/>
        </p:nvSpPr>
        <p:spPr bwMode="auto">
          <a:xfrm>
            <a:off x="13033377" y="901780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53" name="Rectangle 133"/>
          <p:cNvSpPr>
            <a:spLocks noChangeAspect="1" noChangeArrowheads="1"/>
          </p:cNvSpPr>
          <p:nvPr/>
        </p:nvSpPr>
        <p:spPr bwMode="auto">
          <a:xfrm>
            <a:off x="13608056" y="901780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54" name="Rectangle 134"/>
          <p:cNvSpPr>
            <a:spLocks noChangeAspect="1" noChangeArrowheads="1"/>
          </p:cNvSpPr>
          <p:nvPr/>
        </p:nvSpPr>
        <p:spPr bwMode="auto">
          <a:xfrm>
            <a:off x="14185906" y="901780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55" name="Rectangle 135"/>
          <p:cNvSpPr>
            <a:spLocks noChangeAspect="1" noChangeArrowheads="1"/>
          </p:cNvSpPr>
          <p:nvPr/>
        </p:nvSpPr>
        <p:spPr bwMode="auto">
          <a:xfrm>
            <a:off x="14760578" y="901780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56" name="Oval 136"/>
          <p:cNvSpPr>
            <a:spLocks noChangeAspect="1" noChangeArrowheads="1"/>
          </p:cNvSpPr>
          <p:nvPr/>
        </p:nvSpPr>
        <p:spPr bwMode="auto">
          <a:xfrm>
            <a:off x="12455528" y="9017806"/>
            <a:ext cx="574674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6057" name="Rectangle 137"/>
          <p:cNvSpPr>
            <a:spLocks noChangeAspect="1" noChangeArrowheads="1"/>
          </p:cNvSpPr>
          <p:nvPr/>
        </p:nvSpPr>
        <p:spPr bwMode="auto">
          <a:xfrm>
            <a:off x="11880856" y="94535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58" name="Rectangle 138"/>
          <p:cNvSpPr>
            <a:spLocks noChangeAspect="1" noChangeArrowheads="1"/>
          </p:cNvSpPr>
          <p:nvPr/>
        </p:nvSpPr>
        <p:spPr bwMode="auto">
          <a:xfrm>
            <a:off x="10731506" y="94535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59" name="Rectangle 139"/>
          <p:cNvSpPr>
            <a:spLocks noChangeAspect="1" noChangeArrowheads="1"/>
          </p:cNvSpPr>
          <p:nvPr/>
        </p:nvSpPr>
        <p:spPr bwMode="auto">
          <a:xfrm>
            <a:off x="11303006" y="94535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60" name="Rectangle 140"/>
          <p:cNvSpPr>
            <a:spLocks noChangeAspect="1" noChangeArrowheads="1"/>
          </p:cNvSpPr>
          <p:nvPr/>
        </p:nvSpPr>
        <p:spPr bwMode="auto">
          <a:xfrm>
            <a:off x="12455528" y="94535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61" name="Rectangle 141"/>
          <p:cNvSpPr>
            <a:spLocks noChangeAspect="1" noChangeArrowheads="1"/>
          </p:cNvSpPr>
          <p:nvPr/>
        </p:nvSpPr>
        <p:spPr bwMode="auto">
          <a:xfrm>
            <a:off x="13033377" y="94535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62" name="Rectangle 142"/>
          <p:cNvSpPr>
            <a:spLocks noChangeAspect="1" noChangeArrowheads="1"/>
          </p:cNvSpPr>
          <p:nvPr/>
        </p:nvSpPr>
        <p:spPr bwMode="auto">
          <a:xfrm>
            <a:off x="13608056" y="94535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63" name="Rectangle 143"/>
          <p:cNvSpPr>
            <a:spLocks noChangeAspect="1" noChangeArrowheads="1"/>
          </p:cNvSpPr>
          <p:nvPr/>
        </p:nvSpPr>
        <p:spPr bwMode="auto">
          <a:xfrm>
            <a:off x="14185906" y="945356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64" name="Rectangle 144"/>
          <p:cNvSpPr>
            <a:spLocks noChangeAspect="1" noChangeArrowheads="1"/>
          </p:cNvSpPr>
          <p:nvPr/>
        </p:nvSpPr>
        <p:spPr bwMode="auto">
          <a:xfrm>
            <a:off x="14760578" y="945356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65" name="Oval 145"/>
          <p:cNvSpPr>
            <a:spLocks noChangeAspect="1" noChangeArrowheads="1"/>
          </p:cNvSpPr>
          <p:nvPr/>
        </p:nvSpPr>
        <p:spPr bwMode="auto">
          <a:xfrm>
            <a:off x="13608056" y="9453563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6066" name="Rectangle 146"/>
          <p:cNvSpPr>
            <a:spLocks noChangeAspect="1" noChangeArrowheads="1"/>
          </p:cNvSpPr>
          <p:nvPr/>
        </p:nvSpPr>
        <p:spPr bwMode="auto">
          <a:xfrm>
            <a:off x="11880856" y="98845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67" name="Rectangle 147"/>
          <p:cNvSpPr>
            <a:spLocks noChangeAspect="1" noChangeArrowheads="1"/>
          </p:cNvSpPr>
          <p:nvPr/>
        </p:nvSpPr>
        <p:spPr bwMode="auto">
          <a:xfrm>
            <a:off x="10731506" y="98845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68" name="Rectangle 148"/>
          <p:cNvSpPr>
            <a:spLocks noChangeAspect="1" noChangeArrowheads="1"/>
          </p:cNvSpPr>
          <p:nvPr/>
        </p:nvSpPr>
        <p:spPr bwMode="auto">
          <a:xfrm>
            <a:off x="11303006" y="98845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69" name="Rectangle 149"/>
          <p:cNvSpPr>
            <a:spLocks noChangeAspect="1" noChangeArrowheads="1"/>
          </p:cNvSpPr>
          <p:nvPr/>
        </p:nvSpPr>
        <p:spPr bwMode="auto">
          <a:xfrm>
            <a:off x="12455528" y="988458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70" name="Rectangle 150"/>
          <p:cNvSpPr>
            <a:spLocks noChangeAspect="1" noChangeArrowheads="1"/>
          </p:cNvSpPr>
          <p:nvPr/>
        </p:nvSpPr>
        <p:spPr bwMode="auto">
          <a:xfrm>
            <a:off x="13033377" y="988458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71" name="Rectangle 151"/>
          <p:cNvSpPr>
            <a:spLocks noChangeAspect="1" noChangeArrowheads="1"/>
          </p:cNvSpPr>
          <p:nvPr/>
        </p:nvSpPr>
        <p:spPr bwMode="auto">
          <a:xfrm>
            <a:off x="13608056" y="98845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72" name="Rectangle 152"/>
          <p:cNvSpPr>
            <a:spLocks noChangeAspect="1" noChangeArrowheads="1"/>
          </p:cNvSpPr>
          <p:nvPr/>
        </p:nvSpPr>
        <p:spPr bwMode="auto">
          <a:xfrm>
            <a:off x="14185906" y="98845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73" name="Rectangle 153"/>
          <p:cNvSpPr>
            <a:spLocks noChangeAspect="1" noChangeArrowheads="1"/>
          </p:cNvSpPr>
          <p:nvPr/>
        </p:nvSpPr>
        <p:spPr bwMode="auto">
          <a:xfrm>
            <a:off x="14760578" y="988458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2700" b="1"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6074" name="Oval 154"/>
          <p:cNvSpPr>
            <a:spLocks noChangeAspect="1" noChangeArrowheads="1"/>
          </p:cNvSpPr>
          <p:nvPr/>
        </p:nvSpPr>
        <p:spPr bwMode="auto">
          <a:xfrm>
            <a:off x="14760578" y="9884581"/>
            <a:ext cx="574674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6075" name="Oval 155"/>
          <p:cNvSpPr>
            <a:spLocks noChangeAspect="1" noChangeArrowheads="1"/>
          </p:cNvSpPr>
          <p:nvPr/>
        </p:nvSpPr>
        <p:spPr bwMode="auto">
          <a:xfrm>
            <a:off x="14185906" y="8158163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06076" name="Rectangle 156"/>
          <p:cNvSpPr>
            <a:spLocks noChangeAspect="1" noChangeArrowheads="1"/>
          </p:cNvSpPr>
          <p:nvPr/>
        </p:nvSpPr>
        <p:spPr bwMode="auto">
          <a:xfrm>
            <a:off x="9861556" y="6858000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0</a:t>
            </a:r>
          </a:p>
        </p:txBody>
      </p:sp>
      <p:sp>
        <p:nvSpPr>
          <p:cNvPr id="1106077" name="Rectangle 157"/>
          <p:cNvSpPr>
            <a:spLocks noChangeAspect="1" noChangeArrowheads="1"/>
          </p:cNvSpPr>
          <p:nvPr/>
        </p:nvSpPr>
        <p:spPr bwMode="auto">
          <a:xfrm>
            <a:off x="9861556" y="7291388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2</a:t>
            </a:r>
          </a:p>
        </p:txBody>
      </p:sp>
      <p:sp>
        <p:nvSpPr>
          <p:cNvPr id="1106078" name="Rectangle 158"/>
          <p:cNvSpPr>
            <a:spLocks noChangeAspect="1" noChangeArrowheads="1"/>
          </p:cNvSpPr>
          <p:nvPr/>
        </p:nvSpPr>
        <p:spPr bwMode="auto">
          <a:xfrm>
            <a:off x="9861556" y="7722400"/>
            <a:ext cx="574676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4</a:t>
            </a:r>
          </a:p>
        </p:txBody>
      </p:sp>
      <p:sp>
        <p:nvSpPr>
          <p:cNvPr id="1106079" name="Rectangle 159"/>
          <p:cNvSpPr>
            <a:spLocks noChangeAspect="1" noChangeArrowheads="1"/>
          </p:cNvSpPr>
          <p:nvPr/>
        </p:nvSpPr>
        <p:spPr bwMode="auto">
          <a:xfrm>
            <a:off x="9861556" y="8153400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6</a:t>
            </a:r>
          </a:p>
        </p:txBody>
      </p:sp>
      <p:sp>
        <p:nvSpPr>
          <p:cNvPr id="1106080" name="Rectangle 160"/>
          <p:cNvSpPr>
            <a:spLocks noChangeAspect="1" noChangeArrowheads="1"/>
          </p:cNvSpPr>
          <p:nvPr/>
        </p:nvSpPr>
        <p:spPr bwMode="auto">
          <a:xfrm>
            <a:off x="9861556" y="8586788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1</a:t>
            </a:r>
          </a:p>
        </p:txBody>
      </p:sp>
      <p:sp>
        <p:nvSpPr>
          <p:cNvPr id="1106081" name="Rectangle 161"/>
          <p:cNvSpPr>
            <a:spLocks noChangeAspect="1" noChangeArrowheads="1"/>
          </p:cNvSpPr>
          <p:nvPr/>
        </p:nvSpPr>
        <p:spPr bwMode="auto">
          <a:xfrm>
            <a:off x="9861556" y="9017806"/>
            <a:ext cx="574676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3</a:t>
            </a:r>
          </a:p>
        </p:txBody>
      </p:sp>
      <p:sp>
        <p:nvSpPr>
          <p:cNvPr id="1106082" name="Rectangle 162"/>
          <p:cNvSpPr>
            <a:spLocks noChangeAspect="1" noChangeArrowheads="1"/>
          </p:cNvSpPr>
          <p:nvPr/>
        </p:nvSpPr>
        <p:spPr bwMode="auto">
          <a:xfrm>
            <a:off x="9861556" y="9451193"/>
            <a:ext cx="574676" cy="431006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5</a:t>
            </a:r>
          </a:p>
        </p:txBody>
      </p:sp>
      <p:sp>
        <p:nvSpPr>
          <p:cNvPr id="1106083" name="Rectangle 163"/>
          <p:cNvSpPr>
            <a:spLocks noChangeAspect="1" noChangeArrowheads="1"/>
          </p:cNvSpPr>
          <p:nvPr/>
        </p:nvSpPr>
        <p:spPr bwMode="auto">
          <a:xfrm>
            <a:off x="9861556" y="9882188"/>
            <a:ext cx="574676" cy="431007"/>
          </a:xfrm>
          <a:prstGeom prst="rect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2700" b="1">
                <a:solidFill>
                  <a:schemeClr val="bg1"/>
                </a:solidFill>
                <a:ea typeface="Arial Unicode MS" pitchFamily="34" charset="-122"/>
                <a:cs typeface="Arial Unicode MS" pitchFamily="34" charset="-122"/>
              </a:rPr>
              <a:t>7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059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300" fill="hold"/>
                                        <p:tgtEl>
                                          <p:spTgt spid="11059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300" fill="hold"/>
                                        <p:tgtEl>
                                          <p:spTgt spid="11059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" dur="300" fill="hold"/>
                                        <p:tgtEl>
                                          <p:spTgt spid="110592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300" fill="hold"/>
                                        <p:tgtEl>
                                          <p:spTgt spid="11059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" dur="300" fill="hold"/>
                                        <p:tgtEl>
                                          <p:spTgt spid="11059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300" fill="hold"/>
                                        <p:tgtEl>
                                          <p:spTgt spid="11059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2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059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 nodeType="clickPar">
                      <p:stCondLst>
                        <p:cond delay="0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300" fill="hold"/>
                                        <p:tgtEl>
                                          <p:spTgt spid="11059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300" fill="hold"/>
                                        <p:tgtEl>
                                          <p:spTgt spid="11059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" dur="300" fill="hold"/>
                                        <p:tgtEl>
                                          <p:spTgt spid="11059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300" fill="hold"/>
                                        <p:tgtEl>
                                          <p:spTgt spid="11059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4" dur="300" fill="hold"/>
                                        <p:tgtEl>
                                          <p:spTgt spid="11059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300" fill="hold"/>
                                        <p:tgtEl>
                                          <p:spTgt spid="11059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26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1059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 nodeType="clickPar">
                      <p:stCondLst>
                        <p:cond delay="0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300" fill="hold"/>
                                        <p:tgtEl>
                                          <p:spTgt spid="11059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" dur="300" fill="hold"/>
                                        <p:tgtEl>
                                          <p:spTgt spid="11059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" dur="300" fill="hold"/>
                                        <p:tgtEl>
                                          <p:spTgt spid="11059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300" fill="hold"/>
                                        <p:tgtEl>
                                          <p:spTgt spid="11059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6" dur="300" fill="hold"/>
                                        <p:tgtEl>
                                          <p:spTgt spid="11059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300" fill="hold"/>
                                        <p:tgtEl>
                                          <p:spTgt spid="11059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27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1059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 nodeType="clickPar">
                      <p:stCondLst>
                        <p:cond delay="0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300" fill="hold"/>
                                        <p:tgtEl>
                                          <p:spTgt spid="11059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300" fill="hold"/>
                                        <p:tgtEl>
                                          <p:spTgt spid="11059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5" dur="300" fill="hold"/>
                                        <p:tgtEl>
                                          <p:spTgt spid="110592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300" fill="hold"/>
                                        <p:tgtEl>
                                          <p:spTgt spid="11059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8" dur="300" fill="hold"/>
                                        <p:tgtEl>
                                          <p:spTgt spid="11059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300" fill="hold"/>
                                        <p:tgtEl>
                                          <p:spTgt spid="11059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28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11059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 nodeType="clickPar">
                      <p:stCondLst>
                        <p:cond delay="0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300" fill="hold"/>
                                        <p:tgtEl>
                                          <p:spTgt spid="11059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300" fill="hold"/>
                                        <p:tgtEl>
                                          <p:spTgt spid="11059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7" dur="300" fill="hold"/>
                                        <p:tgtEl>
                                          <p:spTgt spid="11059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" dur="300" fill="hold"/>
                                        <p:tgtEl>
                                          <p:spTgt spid="11059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0" dur="300" fill="hold"/>
                                        <p:tgtEl>
                                          <p:spTgt spid="11059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" dur="300" fill="hold"/>
                                        <p:tgtEl>
                                          <p:spTgt spid="11059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29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11059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 nodeType="clickPar">
                      <p:stCondLst>
                        <p:cond delay="0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300" fill="hold"/>
                                        <p:tgtEl>
                                          <p:spTgt spid="11059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" dur="300" fill="hold"/>
                                        <p:tgtEl>
                                          <p:spTgt spid="110593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9" dur="300" fill="hold"/>
                                        <p:tgtEl>
                                          <p:spTgt spid="110593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" dur="300" fill="hold"/>
                                        <p:tgtEl>
                                          <p:spTgt spid="11059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2" dur="300" fill="hold"/>
                                        <p:tgtEl>
                                          <p:spTgt spid="11059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" dur="300" fill="hold"/>
                                        <p:tgtEl>
                                          <p:spTgt spid="11059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30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11059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 nodeType="clickPar">
                      <p:stCondLst>
                        <p:cond delay="0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8" dur="300" fill="hold"/>
                                        <p:tgtEl>
                                          <p:spTgt spid="11059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" dur="300" fill="hold"/>
                                        <p:tgtEl>
                                          <p:spTgt spid="11059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1" dur="300" fill="hold"/>
                                        <p:tgtEl>
                                          <p:spTgt spid="11059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" dur="300" fill="hold"/>
                                        <p:tgtEl>
                                          <p:spTgt spid="11059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4" dur="300" fill="hold"/>
                                        <p:tgtEl>
                                          <p:spTgt spid="11059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" dur="300" fill="hold"/>
                                        <p:tgtEl>
                                          <p:spTgt spid="11059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31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11059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 nodeType="clickPar">
                      <p:stCondLst>
                        <p:cond delay="0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" dur="300" fill="hold"/>
                                        <p:tgtEl>
                                          <p:spTgt spid="11059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" dur="300" fill="hold"/>
                                        <p:tgtEl>
                                          <p:spTgt spid="110593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93" dur="300" fill="hold"/>
                                        <p:tgtEl>
                                          <p:spTgt spid="110593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" dur="300" fill="hold"/>
                                        <p:tgtEl>
                                          <p:spTgt spid="11059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6" dur="300" fill="hold"/>
                                        <p:tgtEl>
                                          <p:spTgt spid="11059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300" fill="hold"/>
                                        <p:tgtEl>
                                          <p:spTgt spid="11059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32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11059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 nodeType="clickPar">
                      <p:stCondLst>
                        <p:cond delay="0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" dur="300" fill="hold"/>
                                        <p:tgtEl>
                                          <p:spTgt spid="11059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" dur="300" fill="hold"/>
                                        <p:tgtEl>
                                          <p:spTgt spid="11059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5" dur="300" fill="hold"/>
                                        <p:tgtEl>
                                          <p:spTgt spid="11059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" dur="300" fill="hold"/>
                                        <p:tgtEl>
                                          <p:spTgt spid="11059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8" dur="300" fill="hold"/>
                                        <p:tgtEl>
                                          <p:spTgt spid="11059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300" fill="hold"/>
                                        <p:tgtEl>
                                          <p:spTgt spid="11059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24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11059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 nodeType="clickPar">
                      <p:stCondLst>
                        <p:cond delay="0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4" dur="300" fill="hold"/>
                                        <p:tgtEl>
                                          <p:spTgt spid="11059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" dur="300" fill="hold"/>
                                        <p:tgtEl>
                                          <p:spTgt spid="11059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7" dur="300" fill="hold"/>
                                        <p:tgtEl>
                                          <p:spTgt spid="110593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9" dur="300" fill="hold"/>
                                        <p:tgtEl>
                                          <p:spTgt spid="11059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0" dur="300" fill="hold"/>
                                        <p:tgtEl>
                                          <p:spTgt spid="11059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" dur="300" fill="hold"/>
                                        <p:tgtEl>
                                          <p:spTgt spid="11059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34"/>
                  </p:tgtEl>
                </p:cond>
              </p:nextCondLst>
            </p:seq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11059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 nodeType="clickPar">
                      <p:stCondLst>
                        <p:cond delay="0"/>
                      </p:stCondLst>
                      <p:childTnLst>
                        <p:par>
                          <p:cTn id="1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300" fill="hold"/>
                                        <p:tgtEl>
                                          <p:spTgt spid="11059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" dur="300" fill="hold"/>
                                        <p:tgtEl>
                                          <p:spTgt spid="11059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9" dur="300" fill="hold"/>
                                        <p:tgtEl>
                                          <p:spTgt spid="110593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1" dur="300" fill="hold"/>
                                        <p:tgtEl>
                                          <p:spTgt spid="11059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2" dur="300" fill="hold"/>
                                        <p:tgtEl>
                                          <p:spTgt spid="11059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3" dur="300" fill="hold"/>
                                        <p:tgtEl>
                                          <p:spTgt spid="11059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35"/>
                  </p:tgtEl>
                </p:cond>
              </p:nextCondLst>
            </p:seq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11059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 nodeType="clickPar">
                      <p:stCondLst>
                        <p:cond delay="0"/>
                      </p:stCondLst>
                      <p:childTnLst>
                        <p:par>
                          <p:cTn id="1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8" dur="300" fill="hold"/>
                                        <p:tgtEl>
                                          <p:spTgt spid="11059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0" dur="300" fill="hold"/>
                                        <p:tgtEl>
                                          <p:spTgt spid="11059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1" dur="300" fill="hold"/>
                                        <p:tgtEl>
                                          <p:spTgt spid="11059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3" dur="300" fill="hold"/>
                                        <p:tgtEl>
                                          <p:spTgt spid="11059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4" dur="300" fill="hold"/>
                                        <p:tgtEl>
                                          <p:spTgt spid="11059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5" dur="300" fill="hold"/>
                                        <p:tgtEl>
                                          <p:spTgt spid="11059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36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11059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 nodeType="clickPar">
                      <p:stCondLst>
                        <p:cond delay="0"/>
                      </p:stCondLst>
                      <p:childTnLst>
                        <p:par>
                          <p:cTn id="1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0" dur="300" fill="hold"/>
                                        <p:tgtEl>
                                          <p:spTgt spid="11059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2" dur="300" fill="hold"/>
                                        <p:tgtEl>
                                          <p:spTgt spid="11059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3" dur="300" fill="hold"/>
                                        <p:tgtEl>
                                          <p:spTgt spid="110593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5" dur="300" fill="hold"/>
                                        <p:tgtEl>
                                          <p:spTgt spid="11059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6" dur="300" fill="hold"/>
                                        <p:tgtEl>
                                          <p:spTgt spid="11059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7" dur="300" fill="hold"/>
                                        <p:tgtEl>
                                          <p:spTgt spid="11059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37"/>
                  </p:tgtEl>
                </p:cond>
              </p:nextCondLst>
            </p:seq>
            <p:seq concurrent="1" nextAc="seek">
              <p:cTn id="158" restart="whenNotActive" fill="hold" evtFilter="cancelBubble" nodeType="interactiveSeq">
                <p:stCondLst>
                  <p:cond evt="onClick" delay="0">
                    <p:tgtEl>
                      <p:spTgt spid="11059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" fill="hold" nodeType="clickPar">
                      <p:stCondLst>
                        <p:cond delay="0"/>
                      </p:stCondLst>
                      <p:childTnLst>
                        <p:par>
                          <p:cTn id="1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2" dur="300" fill="hold"/>
                                        <p:tgtEl>
                                          <p:spTgt spid="11059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4" dur="300" fill="hold"/>
                                        <p:tgtEl>
                                          <p:spTgt spid="110593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5" dur="300" fill="hold"/>
                                        <p:tgtEl>
                                          <p:spTgt spid="110593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7" dur="300" fill="hold"/>
                                        <p:tgtEl>
                                          <p:spTgt spid="11059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8" dur="300" fill="hold"/>
                                        <p:tgtEl>
                                          <p:spTgt spid="11059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" dur="300" fill="hold"/>
                                        <p:tgtEl>
                                          <p:spTgt spid="11059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38"/>
                  </p:tgtEl>
                </p:cond>
              </p:nextCondLst>
            </p:seq>
            <p:seq concurrent="1" nextAc="seek">
              <p:cTn id="170" restart="whenNotActive" fill="hold" evtFilter="cancelBubble" nodeType="interactiveSeq">
                <p:stCondLst>
                  <p:cond evt="onClick" delay="0">
                    <p:tgtEl>
                      <p:spTgt spid="11059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1" fill="hold" nodeType="clickPar">
                      <p:stCondLst>
                        <p:cond delay="0"/>
                      </p:stCondLst>
                      <p:childTnLst>
                        <p:par>
                          <p:cTn id="1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4" dur="300" fill="hold"/>
                                        <p:tgtEl>
                                          <p:spTgt spid="11059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6" dur="300" fill="hold"/>
                                        <p:tgtEl>
                                          <p:spTgt spid="110593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7" dur="300" fill="hold"/>
                                        <p:tgtEl>
                                          <p:spTgt spid="110593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9" dur="300" fill="hold"/>
                                        <p:tgtEl>
                                          <p:spTgt spid="11059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0" dur="300" fill="hold"/>
                                        <p:tgtEl>
                                          <p:spTgt spid="11059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1" dur="300" fill="hold"/>
                                        <p:tgtEl>
                                          <p:spTgt spid="11059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39"/>
                  </p:tgtEl>
                </p:cond>
              </p:nextCondLst>
            </p:seq>
            <p:seq concurrent="1" nextAc="seek">
              <p:cTn id="182" restart="whenNotActive" fill="hold" evtFilter="cancelBubble" nodeType="interactiveSeq">
                <p:stCondLst>
                  <p:cond evt="onClick" delay="0">
                    <p:tgtEl>
                      <p:spTgt spid="11059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3" fill="hold" nodeType="clickPar">
                      <p:stCondLst>
                        <p:cond delay="0"/>
                      </p:stCondLst>
                      <p:childTnLst>
                        <p:par>
                          <p:cTn id="1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" dur="300" fill="hold"/>
                                        <p:tgtEl>
                                          <p:spTgt spid="11059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8" dur="300" fill="hold"/>
                                        <p:tgtEl>
                                          <p:spTgt spid="110594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9" dur="300" fill="hold"/>
                                        <p:tgtEl>
                                          <p:spTgt spid="110594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1" dur="300" fill="hold"/>
                                        <p:tgtEl>
                                          <p:spTgt spid="11059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92" dur="300" fill="hold"/>
                                        <p:tgtEl>
                                          <p:spTgt spid="11059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3" dur="300" fill="hold"/>
                                        <p:tgtEl>
                                          <p:spTgt spid="11059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40"/>
                  </p:tgtEl>
                </p:cond>
              </p:nextCondLst>
            </p:seq>
            <p:seq concurrent="1" nextAc="seek">
              <p:cTn id="194" restart="whenNotActive" fill="hold" evtFilter="cancelBubble" nodeType="interactiveSeq">
                <p:stCondLst>
                  <p:cond evt="onClick" delay="0">
                    <p:tgtEl>
                      <p:spTgt spid="11059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5" fill="hold" nodeType="clickPar">
                      <p:stCondLst>
                        <p:cond delay="0"/>
                      </p:stCondLst>
                      <p:childTnLst>
                        <p:par>
                          <p:cTn id="1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8" dur="300" fill="hold"/>
                                        <p:tgtEl>
                                          <p:spTgt spid="11059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0" dur="300" fill="hold"/>
                                        <p:tgtEl>
                                          <p:spTgt spid="11059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01" dur="300" fill="hold"/>
                                        <p:tgtEl>
                                          <p:spTgt spid="11059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3" dur="300" fill="hold"/>
                                        <p:tgtEl>
                                          <p:spTgt spid="11059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4" dur="300" fill="hold"/>
                                        <p:tgtEl>
                                          <p:spTgt spid="11059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5" dur="300" fill="hold"/>
                                        <p:tgtEl>
                                          <p:spTgt spid="11059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41"/>
                  </p:tgtEl>
                </p:cond>
              </p:nextCondLst>
            </p:seq>
            <p:seq concurrent="1" nextAc="seek">
              <p:cTn id="206" restart="whenNotActive" fill="hold" evtFilter="cancelBubble" nodeType="interactiveSeq">
                <p:stCondLst>
                  <p:cond evt="onClick" delay="0">
                    <p:tgtEl>
                      <p:spTgt spid="11059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7" fill="hold" nodeType="clickPar">
                      <p:stCondLst>
                        <p:cond delay="0"/>
                      </p:stCondLst>
                      <p:childTnLst>
                        <p:par>
                          <p:cTn id="2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0" dur="300" fill="hold"/>
                                        <p:tgtEl>
                                          <p:spTgt spid="11059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2" dur="300" fill="hold"/>
                                        <p:tgtEl>
                                          <p:spTgt spid="11059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3" dur="300" fill="hold"/>
                                        <p:tgtEl>
                                          <p:spTgt spid="11059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5" dur="300" fill="hold"/>
                                        <p:tgtEl>
                                          <p:spTgt spid="11059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6" dur="300" fill="hold"/>
                                        <p:tgtEl>
                                          <p:spTgt spid="11059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7" dur="300" fill="hold"/>
                                        <p:tgtEl>
                                          <p:spTgt spid="11059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33"/>
                  </p:tgtEl>
                </p:cond>
              </p:nextCondLst>
            </p:seq>
            <p:seq concurrent="1" nextAc="seek">
              <p:cTn id="218" restart="whenNotActive" fill="hold" evtFilter="cancelBubble" nodeType="interactiveSeq">
                <p:stCondLst>
                  <p:cond evt="onClick" delay="0">
                    <p:tgtEl>
                      <p:spTgt spid="11059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9" fill="hold" nodeType="clickPar">
                      <p:stCondLst>
                        <p:cond delay="0"/>
                      </p:stCondLst>
                      <p:childTnLst>
                        <p:par>
                          <p:cTn id="2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2" dur="300" fill="hold"/>
                                        <p:tgtEl>
                                          <p:spTgt spid="11059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4" dur="300" fill="hold"/>
                                        <p:tgtEl>
                                          <p:spTgt spid="11059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5" dur="300" fill="hold"/>
                                        <p:tgtEl>
                                          <p:spTgt spid="110594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7" dur="300" fill="hold"/>
                                        <p:tgtEl>
                                          <p:spTgt spid="11059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8" dur="300" fill="hold"/>
                                        <p:tgtEl>
                                          <p:spTgt spid="11059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9" dur="300" fill="hold"/>
                                        <p:tgtEl>
                                          <p:spTgt spid="11059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43"/>
                  </p:tgtEl>
                </p:cond>
              </p:nextCondLst>
            </p:seq>
            <p:seq concurrent="1" nextAc="seek">
              <p:cTn id="230" restart="whenNotActive" fill="hold" evtFilter="cancelBubble" nodeType="interactiveSeq">
                <p:stCondLst>
                  <p:cond evt="onClick" delay="0">
                    <p:tgtEl>
                      <p:spTgt spid="11059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1" fill="hold" nodeType="clickPar">
                      <p:stCondLst>
                        <p:cond delay="0"/>
                      </p:stCondLst>
                      <p:childTnLst>
                        <p:par>
                          <p:cTn id="2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4" dur="300" fill="hold"/>
                                        <p:tgtEl>
                                          <p:spTgt spid="11059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6" dur="300" fill="hold"/>
                                        <p:tgtEl>
                                          <p:spTgt spid="11059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7" dur="300" fill="hold"/>
                                        <p:tgtEl>
                                          <p:spTgt spid="11059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9" dur="300" fill="hold"/>
                                        <p:tgtEl>
                                          <p:spTgt spid="11059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40" dur="300" fill="hold"/>
                                        <p:tgtEl>
                                          <p:spTgt spid="11059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1" dur="300" fill="hold"/>
                                        <p:tgtEl>
                                          <p:spTgt spid="11059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44"/>
                  </p:tgtEl>
                </p:cond>
              </p:nextCondLst>
            </p:seq>
            <p:seq concurrent="1" nextAc="seek">
              <p:cTn id="242" restart="whenNotActive" fill="hold" evtFilter="cancelBubble" nodeType="interactiveSeq">
                <p:stCondLst>
                  <p:cond evt="onClick" delay="0">
                    <p:tgtEl>
                      <p:spTgt spid="11059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3" fill="hold" nodeType="clickPar">
                      <p:stCondLst>
                        <p:cond delay="0"/>
                      </p:stCondLst>
                      <p:childTnLst>
                        <p:par>
                          <p:cTn id="2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6" dur="300" fill="hold"/>
                                        <p:tgtEl>
                                          <p:spTgt spid="11059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8" dur="300" fill="hold"/>
                                        <p:tgtEl>
                                          <p:spTgt spid="11059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9" dur="300" fill="hold"/>
                                        <p:tgtEl>
                                          <p:spTgt spid="11059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1" dur="300" fill="hold"/>
                                        <p:tgtEl>
                                          <p:spTgt spid="11059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2" dur="300" fill="hold"/>
                                        <p:tgtEl>
                                          <p:spTgt spid="11059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3" dur="300" fill="hold"/>
                                        <p:tgtEl>
                                          <p:spTgt spid="11059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45"/>
                  </p:tgtEl>
                </p:cond>
              </p:nextCondLst>
            </p:seq>
            <p:seq concurrent="1" nextAc="seek">
              <p:cTn id="254" restart="whenNotActive" fill="hold" evtFilter="cancelBubble" nodeType="interactiveSeq">
                <p:stCondLst>
                  <p:cond evt="onClick" delay="0">
                    <p:tgtEl>
                      <p:spTgt spid="11059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5" fill="hold" nodeType="clickPar">
                      <p:stCondLst>
                        <p:cond delay="0"/>
                      </p:stCondLst>
                      <p:childTnLst>
                        <p:par>
                          <p:cTn id="2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8" dur="300" fill="hold"/>
                                        <p:tgtEl>
                                          <p:spTgt spid="11059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0" dur="300" fill="hold"/>
                                        <p:tgtEl>
                                          <p:spTgt spid="11059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1" dur="300" fill="hold"/>
                                        <p:tgtEl>
                                          <p:spTgt spid="110594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3" dur="300" fill="hold"/>
                                        <p:tgtEl>
                                          <p:spTgt spid="11059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64" dur="300" fill="hold"/>
                                        <p:tgtEl>
                                          <p:spTgt spid="11059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5" dur="300" fill="hold"/>
                                        <p:tgtEl>
                                          <p:spTgt spid="11059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46"/>
                  </p:tgtEl>
                </p:cond>
              </p:nextCondLst>
            </p:seq>
            <p:seq concurrent="1" nextAc="seek">
              <p:cTn id="266" restart="whenNotActive" fill="hold" evtFilter="cancelBubble" nodeType="interactiveSeq">
                <p:stCondLst>
                  <p:cond evt="onClick" delay="0">
                    <p:tgtEl>
                      <p:spTgt spid="11059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7" fill="hold" nodeType="clickPar">
                      <p:stCondLst>
                        <p:cond delay="0"/>
                      </p:stCondLst>
                      <p:childTnLst>
                        <p:par>
                          <p:cTn id="2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0" dur="300" fill="hold"/>
                                        <p:tgtEl>
                                          <p:spTgt spid="11059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2" dur="300" fill="hold"/>
                                        <p:tgtEl>
                                          <p:spTgt spid="110594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3" dur="300" fill="hold"/>
                                        <p:tgtEl>
                                          <p:spTgt spid="110594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5" dur="300" fill="hold"/>
                                        <p:tgtEl>
                                          <p:spTgt spid="11059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76" dur="300" fill="hold"/>
                                        <p:tgtEl>
                                          <p:spTgt spid="11059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7" dur="300" fill="hold"/>
                                        <p:tgtEl>
                                          <p:spTgt spid="11059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47"/>
                  </p:tgtEl>
                </p:cond>
              </p:nextCondLst>
            </p:seq>
            <p:seq concurrent="1" nextAc="seek">
              <p:cTn id="278" restart="whenNotActive" fill="hold" evtFilter="cancelBubble" nodeType="interactiveSeq">
                <p:stCondLst>
                  <p:cond evt="onClick" delay="0">
                    <p:tgtEl>
                      <p:spTgt spid="11059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9" fill="hold" nodeType="clickPar">
                      <p:stCondLst>
                        <p:cond delay="0"/>
                      </p:stCondLst>
                      <p:childTnLst>
                        <p:par>
                          <p:cTn id="2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2" dur="300" fill="hold"/>
                                        <p:tgtEl>
                                          <p:spTgt spid="11059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4" dur="300" fill="hold"/>
                                        <p:tgtEl>
                                          <p:spTgt spid="11059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5" dur="300" fill="hold"/>
                                        <p:tgtEl>
                                          <p:spTgt spid="110594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7" dur="300" fill="hold"/>
                                        <p:tgtEl>
                                          <p:spTgt spid="11059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88" dur="300" fill="hold"/>
                                        <p:tgtEl>
                                          <p:spTgt spid="11059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9" dur="300" fill="hold"/>
                                        <p:tgtEl>
                                          <p:spTgt spid="11059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48"/>
                  </p:tgtEl>
                </p:cond>
              </p:nextCondLst>
            </p:seq>
            <p:seq concurrent="1" nextAc="seek">
              <p:cTn id="290" restart="whenNotActive" fill="hold" evtFilter="cancelBubble" nodeType="interactiveSeq">
                <p:stCondLst>
                  <p:cond evt="onClick" delay="0">
                    <p:tgtEl>
                      <p:spTgt spid="11059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1" fill="hold" nodeType="clickPar">
                      <p:stCondLst>
                        <p:cond delay="0"/>
                      </p:stCondLst>
                      <p:childTnLst>
                        <p:par>
                          <p:cTn id="2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4" dur="300" fill="hold"/>
                                        <p:tgtEl>
                                          <p:spTgt spid="11059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6" dur="300" fill="hold"/>
                                        <p:tgtEl>
                                          <p:spTgt spid="11059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7" dur="300" fill="hold"/>
                                        <p:tgtEl>
                                          <p:spTgt spid="11059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9" dur="300" fill="hold"/>
                                        <p:tgtEl>
                                          <p:spTgt spid="11059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00" dur="300" fill="hold"/>
                                        <p:tgtEl>
                                          <p:spTgt spid="11059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1" dur="300" fill="hold"/>
                                        <p:tgtEl>
                                          <p:spTgt spid="11059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49"/>
                  </p:tgtEl>
                </p:cond>
              </p:nextCondLst>
            </p:seq>
            <p:seq concurrent="1" nextAc="seek">
              <p:cTn id="302" restart="whenNotActive" fill="hold" evtFilter="cancelBubble" nodeType="interactiveSeq">
                <p:stCondLst>
                  <p:cond evt="onClick" delay="0">
                    <p:tgtEl>
                      <p:spTgt spid="11059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3" fill="hold" nodeType="clickPar">
                      <p:stCondLst>
                        <p:cond delay="0"/>
                      </p:stCondLst>
                      <p:childTnLst>
                        <p:par>
                          <p:cTn id="3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6" dur="300" fill="hold"/>
                                        <p:tgtEl>
                                          <p:spTgt spid="11059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8" dur="300" fill="hold"/>
                                        <p:tgtEl>
                                          <p:spTgt spid="110595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309" dur="300" fill="hold"/>
                                        <p:tgtEl>
                                          <p:spTgt spid="110595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1" dur="300" fill="hold"/>
                                        <p:tgtEl>
                                          <p:spTgt spid="11059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12" dur="300" fill="hold"/>
                                        <p:tgtEl>
                                          <p:spTgt spid="11059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3" dur="300" fill="hold"/>
                                        <p:tgtEl>
                                          <p:spTgt spid="11059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50"/>
                  </p:tgtEl>
                </p:cond>
              </p:nextCondLst>
            </p:seq>
            <p:seq concurrent="1" nextAc="seek">
              <p:cTn id="314" restart="whenNotActive" fill="hold" evtFilter="cancelBubble" nodeType="interactiveSeq">
                <p:stCondLst>
                  <p:cond evt="onClick" delay="0">
                    <p:tgtEl>
                      <p:spTgt spid="11059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5" fill="hold" nodeType="clickPar">
                      <p:stCondLst>
                        <p:cond delay="0"/>
                      </p:stCondLst>
                      <p:childTnLst>
                        <p:par>
                          <p:cTn id="3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8" dur="300" fill="hold"/>
                                        <p:tgtEl>
                                          <p:spTgt spid="11059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0" dur="300" fill="hold"/>
                                        <p:tgtEl>
                                          <p:spTgt spid="110594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21" dur="300" fill="hold"/>
                                        <p:tgtEl>
                                          <p:spTgt spid="110594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3" dur="300" fill="hold"/>
                                        <p:tgtEl>
                                          <p:spTgt spid="11059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24" dur="300" fill="hold"/>
                                        <p:tgtEl>
                                          <p:spTgt spid="11059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5" dur="300" fill="hold"/>
                                        <p:tgtEl>
                                          <p:spTgt spid="11059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42"/>
                  </p:tgtEl>
                </p:cond>
              </p:nextCondLst>
            </p:seq>
            <p:seq concurrent="1" nextAc="seek">
              <p:cTn id="326" restart="whenNotActive" fill="hold" evtFilter="cancelBubble" nodeType="interactiveSeq">
                <p:stCondLst>
                  <p:cond evt="onClick" delay="0">
                    <p:tgtEl>
                      <p:spTgt spid="11059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7" fill="hold" nodeType="clickPar">
                      <p:stCondLst>
                        <p:cond delay="0"/>
                      </p:stCondLst>
                      <p:childTnLst>
                        <p:par>
                          <p:cTn id="3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0" dur="300" fill="hold"/>
                                        <p:tgtEl>
                                          <p:spTgt spid="11059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2" dur="300" fill="hold"/>
                                        <p:tgtEl>
                                          <p:spTgt spid="11059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3" dur="300" fill="hold"/>
                                        <p:tgtEl>
                                          <p:spTgt spid="110595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5" dur="300" fill="hold"/>
                                        <p:tgtEl>
                                          <p:spTgt spid="11059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36" dur="300" fill="hold"/>
                                        <p:tgtEl>
                                          <p:spTgt spid="11059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7" dur="300" fill="hold"/>
                                        <p:tgtEl>
                                          <p:spTgt spid="11059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52"/>
                  </p:tgtEl>
                </p:cond>
              </p:nextCondLst>
            </p:seq>
            <p:seq concurrent="1" nextAc="seek">
              <p:cTn id="338" restart="whenNotActive" fill="hold" evtFilter="cancelBubble" nodeType="interactiveSeq">
                <p:stCondLst>
                  <p:cond evt="onClick" delay="0">
                    <p:tgtEl>
                      <p:spTgt spid="11059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9" fill="hold" nodeType="clickPar">
                      <p:stCondLst>
                        <p:cond delay="0"/>
                      </p:stCondLst>
                      <p:childTnLst>
                        <p:par>
                          <p:cTn id="3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2" dur="300" fill="hold"/>
                                        <p:tgtEl>
                                          <p:spTgt spid="11059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4" dur="300" fill="hold"/>
                                        <p:tgtEl>
                                          <p:spTgt spid="110595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45" dur="300" fill="hold"/>
                                        <p:tgtEl>
                                          <p:spTgt spid="110595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7" dur="300" fill="hold"/>
                                        <p:tgtEl>
                                          <p:spTgt spid="11059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48" dur="300" fill="hold"/>
                                        <p:tgtEl>
                                          <p:spTgt spid="11059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9" dur="300" fill="hold"/>
                                        <p:tgtEl>
                                          <p:spTgt spid="11059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53"/>
                  </p:tgtEl>
                </p:cond>
              </p:nextCondLst>
            </p:seq>
            <p:seq concurrent="1" nextAc="seek">
              <p:cTn id="350" restart="whenNotActive" fill="hold" evtFilter="cancelBubble" nodeType="interactiveSeq">
                <p:stCondLst>
                  <p:cond evt="onClick" delay="0">
                    <p:tgtEl>
                      <p:spTgt spid="11059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1" fill="hold" nodeType="clickPar">
                      <p:stCondLst>
                        <p:cond delay="0"/>
                      </p:stCondLst>
                      <p:childTnLst>
                        <p:par>
                          <p:cTn id="3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54" dur="300" fill="hold"/>
                                        <p:tgtEl>
                                          <p:spTgt spid="11059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6" dur="300" fill="hold"/>
                                        <p:tgtEl>
                                          <p:spTgt spid="110595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57" dur="300" fill="hold"/>
                                        <p:tgtEl>
                                          <p:spTgt spid="110595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9" dur="300" fill="hold"/>
                                        <p:tgtEl>
                                          <p:spTgt spid="11059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60" dur="300" fill="hold"/>
                                        <p:tgtEl>
                                          <p:spTgt spid="11059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1" dur="300" fill="hold"/>
                                        <p:tgtEl>
                                          <p:spTgt spid="11059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54"/>
                  </p:tgtEl>
                </p:cond>
              </p:nextCondLst>
            </p:seq>
            <p:seq concurrent="1" nextAc="seek">
              <p:cTn id="362" restart="whenNotActive" fill="hold" evtFilter="cancelBubble" nodeType="interactiveSeq">
                <p:stCondLst>
                  <p:cond evt="onClick" delay="0">
                    <p:tgtEl>
                      <p:spTgt spid="11059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3" fill="hold" nodeType="clickPar">
                      <p:stCondLst>
                        <p:cond delay="0"/>
                      </p:stCondLst>
                      <p:childTnLst>
                        <p:par>
                          <p:cTn id="3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6" dur="300" fill="hold"/>
                                        <p:tgtEl>
                                          <p:spTgt spid="11059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8" dur="300" fill="hold"/>
                                        <p:tgtEl>
                                          <p:spTgt spid="110595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9" dur="300" fill="hold"/>
                                        <p:tgtEl>
                                          <p:spTgt spid="110595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1" dur="300" fill="hold"/>
                                        <p:tgtEl>
                                          <p:spTgt spid="11059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72" dur="300" fill="hold"/>
                                        <p:tgtEl>
                                          <p:spTgt spid="11059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3" dur="300" fill="hold"/>
                                        <p:tgtEl>
                                          <p:spTgt spid="11059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55"/>
                  </p:tgtEl>
                </p:cond>
              </p:nextCondLst>
            </p:seq>
            <p:seq concurrent="1" nextAc="seek">
              <p:cTn id="374" restart="whenNotActive" fill="hold" evtFilter="cancelBubble" nodeType="interactiveSeq">
                <p:stCondLst>
                  <p:cond evt="onClick" delay="0">
                    <p:tgtEl>
                      <p:spTgt spid="11059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5" fill="hold" nodeType="clickPar">
                      <p:stCondLst>
                        <p:cond delay="0"/>
                      </p:stCondLst>
                      <p:childTnLst>
                        <p:par>
                          <p:cTn id="3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8" dur="300" fill="hold"/>
                                        <p:tgtEl>
                                          <p:spTgt spid="11059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0" dur="300" fill="hold"/>
                                        <p:tgtEl>
                                          <p:spTgt spid="110595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81" dur="300" fill="hold"/>
                                        <p:tgtEl>
                                          <p:spTgt spid="110595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3" dur="300" fill="hold"/>
                                        <p:tgtEl>
                                          <p:spTgt spid="11059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84" dur="300" fill="hold"/>
                                        <p:tgtEl>
                                          <p:spTgt spid="11059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5" dur="300" fill="hold"/>
                                        <p:tgtEl>
                                          <p:spTgt spid="11059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56"/>
                  </p:tgtEl>
                </p:cond>
              </p:nextCondLst>
            </p:seq>
            <p:seq concurrent="1" nextAc="seek">
              <p:cTn id="386" restart="whenNotActive" fill="hold" evtFilter="cancelBubble" nodeType="interactiveSeq">
                <p:stCondLst>
                  <p:cond evt="onClick" delay="0">
                    <p:tgtEl>
                      <p:spTgt spid="11059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7" fill="hold" nodeType="clickPar">
                      <p:stCondLst>
                        <p:cond delay="0"/>
                      </p:stCondLst>
                      <p:childTnLst>
                        <p:par>
                          <p:cTn id="3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0" dur="300" fill="hold"/>
                                        <p:tgtEl>
                                          <p:spTgt spid="11059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2" dur="300" fill="hold"/>
                                        <p:tgtEl>
                                          <p:spTgt spid="11059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93" dur="300" fill="hold"/>
                                        <p:tgtEl>
                                          <p:spTgt spid="110595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5" dur="300" fill="hold"/>
                                        <p:tgtEl>
                                          <p:spTgt spid="11059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96" dur="300" fill="hold"/>
                                        <p:tgtEl>
                                          <p:spTgt spid="11059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7" dur="300" fill="hold"/>
                                        <p:tgtEl>
                                          <p:spTgt spid="11059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57"/>
                  </p:tgtEl>
                </p:cond>
              </p:nextCondLst>
            </p:seq>
            <p:seq concurrent="1" nextAc="seek">
              <p:cTn id="398" restart="whenNotActive" fill="hold" evtFilter="cancelBubble" nodeType="interactiveSeq">
                <p:stCondLst>
                  <p:cond evt="onClick" delay="0">
                    <p:tgtEl>
                      <p:spTgt spid="11059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9" fill="hold" nodeType="clickPar">
                      <p:stCondLst>
                        <p:cond delay="0"/>
                      </p:stCondLst>
                      <p:childTnLst>
                        <p:par>
                          <p:cTn id="4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2" dur="300" fill="hold"/>
                                        <p:tgtEl>
                                          <p:spTgt spid="11059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4" dur="300" fill="hold"/>
                                        <p:tgtEl>
                                          <p:spTgt spid="110595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05" dur="300" fill="hold"/>
                                        <p:tgtEl>
                                          <p:spTgt spid="110595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7" dur="300" fill="hold"/>
                                        <p:tgtEl>
                                          <p:spTgt spid="11059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08" dur="300" fill="hold"/>
                                        <p:tgtEl>
                                          <p:spTgt spid="11059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9" dur="300" fill="hold"/>
                                        <p:tgtEl>
                                          <p:spTgt spid="11059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58"/>
                  </p:tgtEl>
                </p:cond>
              </p:nextCondLst>
            </p:seq>
            <p:seq concurrent="1" nextAc="seek">
              <p:cTn id="410" restart="whenNotActive" fill="hold" evtFilter="cancelBubble" nodeType="interactiveSeq">
                <p:stCondLst>
                  <p:cond evt="onClick" delay="0">
                    <p:tgtEl>
                      <p:spTgt spid="11059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1" fill="hold" nodeType="clickPar">
                      <p:stCondLst>
                        <p:cond delay="0"/>
                      </p:stCondLst>
                      <p:childTnLst>
                        <p:par>
                          <p:cTn id="4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4" dur="300" fill="hold"/>
                                        <p:tgtEl>
                                          <p:spTgt spid="11059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6" dur="300" fill="hold"/>
                                        <p:tgtEl>
                                          <p:spTgt spid="110595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17" dur="300" fill="hold"/>
                                        <p:tgtEl>
                                          <p:spTgt spid="110595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9" dur="300" fill="hold"/>
                                        <p:tgtEl>
                                          <p:spTgt spid="11059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20" dur="300" fill="hold"/>
                                        <p:tgtEl>
                                          <p:spTgt spid="11059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1" dur="300" fill="hold"/>
                                        <p:tgtEl>
                                          <p:spTgt spid="11059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51"/>
                  </p:tgtEl>
                </p:cond>
              </p:nextCondLst>
            </p:seq>
            <p:seq concurrent="1" nextAc="seek">
              <p:cTn id="422" restart="whenNotActive" fill="hold" evtFilter="cancelBubble" nodeType="interactiveSeq">
                <p:stCondLst>
                  <p:cond evt="onClick" delay="0">
                    <p:tgtEl>
                      <p:spTgt spid="11059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3" fill="hold" nodeType="clickPar">
                      <p:stCondLst>
                        <p:cond delay="0"/>
                      </p:stCondLst>
                      <p:childTnLst>
                        <p:par>
                          <p:cTn id="4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6" dur="300" fill="hold"/>
                                        <p:tgtEl>
                                          <p:spTgt spid="11059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8" dur="300" fill="hold"/>
                                        <p:tgtEl>
                                          <p:spTgt spid="110596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29" dur="300" fill="hold"/>
                                        <p:tgtEl>
                                          <p:spTgt spid="110596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1" dur="300" fill="hold"/>
                                        <p:tgtEl>
                                          <p:spTgt spid="11059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32" dur="300" fill="hold"/>
                                        <p:tgtEl>
                                          <p:spTgt spid="11059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3" dur="300" fill="hold"/>
                                        <p:tgtEl>
                                          <p:spTgt spid="11059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60"/>
                  </p:tgtEl>
                </p:cond>
              </p:nextCondLst>
            </p:seq>
            <p:seq concurrent="1" nextAc="seek">
              <p:cTn id="434" restart="whenNotActive" fill="hold" evtFilter="cancelBubble" nodeType="interactiveSeq">
                <p:stCondLst>
                  <p:cond evt="onClick" delay="0">
                    <p:tgtEl>
                      <p:spTgt spid="11059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5" fill="hold" nodeType="clickPar">
                      <p:stCondLst>
                        <p:cond delay="0"/>
                      </p:stCondLst>
                      <p:childTnLst>
                        <p:par>
                          <p:cTn id="4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8" dur="300" fill="hold"/>
                                        <p:tgtEl>
                                          <p:spTgt spid="11059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0" dur="300" fill="hold"/>
                                        <p:tgtEl>
                                          <p:spTgt spid="110596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41" dur="300" fill="hold"/>
                                        <p:tgtEl>
                                          <p:spTgt spid="110596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3" dur="300" fill="hold"/>
                                        <p:tgtEl>
                                          <p:spTgt spid="11059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44" dur="300" fill="hold"/>
                                        <p:tgtEl>
                                          <p:spTgt spid="11059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5" dur="300" fill="hold"/>
                                        <p:tgtEl>
                                          <p:spTgt spid="11059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61"/>
                  </p:tgtEl>
                </p:cond>
              </p:nextCondLst>
            </p:seq>
            <p:seq concurrent="1" nextAc="seek">
              <p:cTn id="446" restart="whenNotActive" fill="hold" evtFilter="cancelBubble" nodeType="interactiveSeq">
                <p:stCondLst>
                  <p:cond evt="onClick" delay="0">
                    <p:tgtEl>
                      <p:spTgt spid="11059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7" fill="hold" nodeType="clickPar">
                      <p:stCondLst>
                        <p:cond delay="0"/>
                      </p:stCondLst>
                      <p:childTnLst>
                        <p:par>
                          <p:cTn id="4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0" dur="300" fill="hold"/>
                                        <p:tgtEl>
                                          <p:spTgt spid="11059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2" dur="300" fill="hold"/>
                                        <p:tgtEl>
                                          <p:spTgt spid="110596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53" dur="300" fill="hold"/>
                                        <p:tgtEl>
                                          <p:spTgt spid="110596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5" dur="300" fill="hold"/>
                                        <p:tgtEl>
                                          <p:spTgt spid="11059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56" dur="300" fill="hold"/>
                                        <p:tgtEl>
                                          <p:spTgt spid="11059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7" dur="300" fill="hold"/>
                                        <p:tgtEl>
                                          <p:spTgt spid="11059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62"/>
                  </p:tgtEl>
                </p:cond>
              </p:nextCondLst>
            </p:seq>
            <p:seq concurrent="1" nextAc="seek">
              <p:cTn id="458" restart="whenNotActive" fill="hold" evtFilter="cancelBubble" nodeType="interactiveSeq">
                <p:stCondLst>
                  <p:cond evt="onClick" delay="0">
                    <p:tgtEl>
                      <p:spTgt spid="11059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9" fill="hold" nodeType="clickPar">
                      <p:stCondLst>
                        <p:cond delay="0"/>
                      </p:stCondLst>
                      <p:childTnLst>
                        <p:par>
                          <p:cTn id="4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2" dur="300" fill="hold"/>
                                        <p:tgtEl>
                                          <p:spTgt spid="11059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4" dur="300" fill="hold"/>
                                        <p:tgtEl>
                                          <p:spTgt spid="110596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65" dur="300" fill="hold"/>
                                        <p:tgtEl>
                                          <p:spTgt spid="110596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7" dur="300" fill="hold"/>
                                        <p:tgtEl>
                                          <p:spTgt spid="11059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68" dur="300" fill="hold"/>
                                        <p:tgtEl>
                                          <p:spTgt spid="11059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9" dur="300" fill="hold"/>
                                        <p:tgtEl>
                                          <p:spTgt spid="11059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63"/>
                  </p:tgtEl>
                </p:cond>
              </p:nextCondLst>
            </p:seq>
            <p:seq concurrent="1" nextAc="seek">
              <p:cTn id="470" restart="whenNotActive" fill="hold" evtFilter="cancelBubble" nodeType="interactiveSeq">
                <p:stCondLst>
                  <p:cond evt="onClick" delay="0">
                    <p:tgtEl>
                      <p:spTgt spid="11059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1" fill="hold" nodeType="clickPar">
                      <p:stCondLst>
                        <p:cond delay="0"/>
                      </p:stCondLst>
                      <p:childTnLst>
                        <p:par>
                          <p:cTn id="4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4" dur="300" fill="hold"/>
                                        <p:tgtEl>
                                          <p:spTgt spid="11059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6" dur="300" fill="hold"/>
                                        <p:tgtEl>
                                          <p:spTgt spid="110596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77" dur="300" fill="hold"/>
                                        <p:tgtEl>
                                          <p:spTgt spid="110596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9" dur="300" fill="hold"/>
                                        <p:tgtEl>
                                          <p:spTgt spid="11059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80" dur="300" fill="hold"/>
                                        <p:tgtEl>
                                          <p:spTgt spid="11059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1" dur="300" fill="hold"/>
                                        <p:tgtEl>
                                          <p:spTgt spid="11059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64"/>
                  </p:tgtEl>
                </p:cond>
              </p:nextCondLst>
            </p:seq>
            <p:seq concurrent="1" nextAc="seek">
              <p:cTn id="482" restart="whenNotActive" fill="hold" evtFilter="cancelBubble" nodeType="interactiveSeq">
                <p:stCondLst>
                  <p:cond evt="onClick" delay="0">
                    <p:tgtEl>
                      <p:spTgt spid="11059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3" fill="hold" nodeType="clickPar">
                      <p:stCondLst>
                        <p:cond delay="0"/>
                      </p:stCondLst>
                      <p:childTnLst>
                        <p:par>
                          <p:cTn id="4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6" dur="300" fill="hold"/>
                                        <p:tgtEl>
                                          <p:spTgt spid="11059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8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8" dur="300" fill="hold"/>
                                        <p:tgtEl>
                                          <p:spTgt spid="11059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89" dur="300" fill="hold"/>
                                        <p:tgtEl>
                                          <p:spTgt spid="110596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91" dur="300" fill="hold"/>
                                        <p:tgtEl>
                                          <p:spTgt spid="11059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92" dur="300" fill="hold"/>
                                        <p:tgtEl>
                                          <p:spTgt spid="11059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3" dur="300" fill="hold"/>
                                        <p:tgtEl>
                                          <p:spTgt spid="11059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65"/>
                  </p:tgtEl>
                </p:cond>
              </p:nextCondLst>
            </p:seq>
            <p:seq concurrent="1" nextAc="seek">
              <p:cTn id="494" restart="whenNotActive" fill="hold" evtFilter="cancelBubble" nodeType="interactiveSeq">
                <p:stCondLst>
                  <p:cond evt="onClick" delay="0">
                    <p:tgtEl>
                      <p:spTgt spid="11059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95" fill="hold" nodeType="clickPar">
                      <p:stCondLst>
                        <p:cond delay="0"/>
                      </p:stCondLst>
                      <p:childTnLst>
                        <p:par>
                          <p:cTn id="4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8" dur="300" fill="hold"/>
                                        <p:tgtEl>
                                          <p:spTgt spid="110596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0" dur="300" fill="hold"/>
                                        <p:tgtEl>
                                          <p:spTgt spid="11059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01" dur="300" fill="hold"/>
                                        <p:tgtEl>
                                          <p:spTgt spid="11059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3" dur="300" fill="hold"/>
                                        <p:tgtEl>
                                          <p:spTgt spid="11059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04" dur="300" fill="hold"/>
                                        <p:tgtEl>
                                          <p:spTgt spid="11059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5" dur="300" fill="hold"/>
                                        <p:tgtEl>
                                          <p:spTgt spid="11059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66"/>
                  </p:tgtEl>
                </p:cond>
              </p:nextCondLst>
            </p:seq>
            <p:seq concurrent="1" nextAc="seek">
              <p:cTn id="506" restart="whenNotActive" fill="hold" evtFilter="cancelBubble" nodeType="interactiveSeq">
                <p:stCondLst>
                  <p:cond evt="onClick" delay="0">
                    <p:tgtEl>
                      <p:spTgt spid="11059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7" fill="hold" nodeType="clickPar">
                      <p:stCondLst>
                        <p:cond delay="0"/>
                      </p:stCondLst>
                      <p:childTnLst>
                        <p:par>
                          <p:cTn id="5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0" dur="300" fill="hold"/>
                                        <p:tgtEl>
                                          <p:spTgt spid="11059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2" dur="300" fill="hold"/>
                                        <p:tgtEl>
                                          <p:spTgt spid="11059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513" dur="300" fill="hold"/>
                                        <p:tgtEl>
                                          <p:spTgt spid="11059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5" dur="300" fill="hold"/>
                                        <p:tgtEl>
                                          <p:spTgt spid="11059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16" dur="300" fill="hold"/>
                                        <p:tgtEl>
                                          <p:spTgt spid="11059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7" dur="300" fill="hold"/>
                                        <p:tgtEl>
                                          <p:spTgt spid="11059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67"/>
                  </p:tgtEl>
                </p:cond>
              </p:nextCondLst>
            </p:seq>
            <p:seq concurrent="1" nextAc="seek">
              <p:cTn id="518" restart="whenNotActive" fill="hold" evtFilter="cancelBubble" nodeType="interactiveSeq">
                <p:stCondLst>
                  <p:cond evt="onClick" delay="0">
                    <p:tgtEl>
                      <p:spTgt spid="11059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9" fill="hold" nodeType="clickPar">
                      <p:stCondLst>
                        <p:cond delay="0"/>
                      </p:stCondLst>
                      <p:childTnLst>
                        <p:par>
                          <p:cTn id="5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2" dur="300" fill="hold"/>
                                        <p:tgtEl>
                                          <p:spTgt spid="110595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4" dur="300" fill="hold"/>
                                        <p:tgtEl>
                                          <p:spTgt spid="110595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25" dur="300" fill="hold"/>
                                        <p:tgtEl>
                                          <p:spTgt spid="110595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7" dur="300" fill="hold"/>
                                        <p:tgtEl>
                                          <p:spTgt spid="11059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28" dur="300" fill="hold"/>
                                        <p:tgtEl>
                                          <p:spTgt spid="11059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9" dur="300" fill="hold"/>
                                        <p:tgtEl>
                                          <p:spTgt spid="11059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59"/>
                  </p:tgtEl>
                </p:cond>
              </p:nextCondLst>
            </p:seq>
            <p:seq concurrent="1" nextAc="seek">
              <p:cTn id="530" restart="whenNotActive" fill="hold" evtFilter="cancelBubble" nodeType="interactiveSeq">
                <p:stCondLst>
                  <p:cond evt="onClick" delay="0">
                    <p:tgtEl>
                      <p:spTgt spid="11059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1" fill="hold" nodeType="clickPar">
                      <p:stCondLst>
                        <p:cond delay="0"/>
                      </p:stCondLst>
                      <p:childTnLst>
                        <p:par>
                          <p:cTn id="5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4" dur="300" fill="hold"/>
                                        <p:tgtEl>
                                          <p:spTgt spid="11059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36" dur="300" fill="hold"/>
                                        <p:tgtEl>
                                          <p:spTgt spid="110596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37" dur="300" fill="hold"/>
                                        <p:tgtEl>
                                          <p:spTgt spid="110596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39" dur="300" fill="hold"/>
                                        <p:tgtEl>
                                          <p:spTgt spid="11059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40" dur="300" fill="hold"/>
                                        <p:tgtEl>
                                          <p:spTgt spid="11059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1" dur="300" fill="hold"/>
                                        <p:tgtEl>
                                          <p:spTgt spid="11059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69"/>
                  </p:tgtEl>
                </p:cond>
              </p:nextCondLst>
            </p:seq>
            <p:seq concurrent="1" nextAc="seek">
              <p:cTn id="542" restart="whenNotActive" fill="hold" evtFilter="cancelBubble" nodeType="interactiveSeq">
                <p:stCondLst>
                  <p:cond evt="onClick" delay="0">
                    <p:tgtEl>
                      <p:spTgt spid="11059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3" fill="hold" nodeType="clickPar">
                      <p:stCondLst>
                        <p:cond delay="0"/>
                      </p:stCondLst>
                      <p:childTnLst>
                        <p:par>
                          <p:cTn id="5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6" dur="300" fill="hold"/>
                                        <p:tgtEl>
                                          <p:spTgt spid="11059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8" dur="300" fill="hold"/>
                                        <p:tgtEl>
                                          <p:spTgt spid="11059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49" dur="300" fill="hold"/>
                                        <p:tgtEl>
                                          <p:spTgt spid="110597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1" dur="300" fill="hold"/>
                                        <p:tgtEl>
                                          <p:spTgt spid="11059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52" dur="300" fill="hold"/>
                                        <p:tgtEl>
                                          <p:spTgt spid="11059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3" dur="300" fill="hold"/>
                                        <p:tgtEl>
                                          <p:spTgt spid="11059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70"/>
                  </p:tgtEl>
                </p:cond>
              </p:nextCondLst>
            </p:seq>
            <p:seq concurrent="1" nextAc="seek">
              <p:cTn id="554" restart="whenNotActive" fill="hold" evtFilter="cancelBubble" nodeType="interactiveSeq">
                <p:stCondLst>
                  <p:cond evt="onClick" delay="0">
                    <p:tgtEl>
                      <p:spTgt spid="11059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5" fill="hold" nodeType="clickPar">
                      <p:stCondLst>
                        <p:cond delay="0"/>
                      </p:stCondLst>
                      <p:childTnLst>
                        <p:par>
                          <p:cTn id="5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8" dur="300" fill="hold"/>
                                        <p:tgtEl>
                                          <p:spTgt spid="11059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0" dur="300" fill="hold"/>
                                        <p:tgtEl>
                                          <p:spTgt spid="110597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61" dur="300" fill="hold"/>
                                        <p:tgtEl>
                                          <p:spTgt spid="110597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3" dur="300" fill="hold"/>
                                        <p:tgtEl>
                                          <p:spTgt spid="11059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64" dur="300" fill="hold"/>
                                        <p:tgtEl>
                                          <p:spTgt spid="11059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5" dur="300" fill="hold"/>
                                        <p:tgtEl>
                                          <p:spTgt spid="11059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71"/>
                  </p:tgtEl>
                </p:cond>
              </p:nextCondLst>
            </p:seq>
            <p:seq concurrent="1" nextAc="seek">
              <p:cTn id="566" restart="whenNotActive" fill="hold" evtFilter="cancelBubble" nodeType="interactiveSeq">
                <p:stCondLst>
                  <p:cond evt="onClick" delay="0">
                    <p:tgtEl>
                      <p:spTgt spid="11059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7" fill="hold" nodeType="clickPar">
                      <p:stCondLst>
                        <p:cond delay="0"/>
                      </p:stCondLst>
                      <p:childTnLst>
                        <p:par>
                          <p:cTn id="5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0" dur="300" fill="hold"/>
                                        <p:tgtEl>
                                          <p:spTgt spid="110597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2" dur="300" fill="hold"/>
                                        <p:tgtEl>
                                          <p:spTgt spid="110597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73" dur="300" fill="hold"/>
                                        <p:tgtEl>
                                          <p:spTgt spid="110597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5" dur="300" fill="hold"/>
                                        <p:tgtEl>
                                          <p:spTgt spid="11059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76" dur="300" fill="hold"/>
                                        <p:tgtEl>
                                          <p:spTgt spid="11059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7" dur="300" fill="hold"/>
                                        <p:tgtEl>
                                          <p:spTgt spid="11059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72"/>
                  </p:tgtEl>
                </p:cond>
              </p:nextCondLst>
            </p:seq>
            <p:seq concurrent="1" nextAc="seek">
              <p:cTn id="578" restart="whenNotActive" fill="hold" evtFilter="cancelBubble" nodeType="interactiveSeq">
                <p:stCondLst>
                  <p:cond evt="onClick" delay="0">
                    <p:tgtEl>
                      <p:spTgt spid="11059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9" fill="hold" nodeType="clickPar">
                      <p:stCondLst>
                        <p:cond delay="0"/>
                      </p:stCondLst>
                      <p:childTnLst>
                        <p:par>
                          <p:cTn id="5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2" dur="300" fill="hold"/>
                                        <p:tgtEl>
                                          <p:spTgt spid="110597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4" dur="300" fill="hold"/>
                                        <p:tgtEl>
                                          <p:spTgt spid="110597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85" dur="300" fill="hold"/>
                                        <p:tgtEl>
                                          <p:spTgt spid="110597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7" dur="300" fill="hold"/>
                                        <p:tgtEl>
                                          <p:spTgt spid="11059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88" dur="300" fill="hold"/>
                                        <p:tgtEl>
                                          <p:spTgt spid="11059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9" dur="300" fill="hold"/>
                                        <p:tgtEl>
                                          <p:spTgt spid="11059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73"/>
                  </p:tgtEl>
                </p:cond>
              </p:nextCondLst>
            </p:seq>
            <p:seq concurrent="1" nextAc="seek">
              <p:cTn id="590" restart="whenNotActive" fill="hold" evtFilter="cancelBubble" nodeType="interactiveSeq">
                <p:stCondLst>
                  <p:cond evt="onClick" delay="0">
                    <p:tgtEl>
                      <p:spTgt spid="11059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1" fill="hold" nodeType="clickPar">
                      <p:stCondLst>
                        <p:cond delay="0"/>
                      </p:stCondLst>
                      <p:childTnLst>
                        <p:par>
                          <p:cTn id="5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94" dur="300" fill="hold"/>
                                        <p:tgtEl>
                                          <p:spTgt spid="110597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6" dur="300" fill="hold"/>
                                        <p:tgtEl>
                                          <p:spTgt spid="110597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97" dur="300" fill="hold"/>
                                        <p:tgtEl>
                                          <p:spTgt spid="110597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9" dur="300" fill="hold"/>
                                        <p:tgtEl>
                                          <p:spTgt spid="11059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00" dur="300" fill="hold"/>
                                        <p:tgtEl>
                                          <p:spTgt spid="11059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1" dur="300" fill="hold"/>
                                        <p:tgtEl>
                                          <p:spTgt spid="11059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74"/>
                  </p:tgtEl>
                </p:cond>
              </p:nextCondLst>
            </p:seq>
            <p:seq concurrent="1" nextAc="seek">
              <p:cTn id="602" restart="whenNotActive" fill="hold" evtFilter="cancelBubble" nodeType="interactiveSeq">
                <p:stCondLst>
                  <p:cond evt="onClick" delay="0">
                    <p:tgtEl>
                      <p:spTgt spid="110597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3" fill="hold" nodeType="clickPar">
                      <p:stCondLst>
                        <p:cond delay="0"/>
                      </p:stCondLst>
                      <p:childTnLst>
                        <p:par>
                          <p:cTn id="6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06" dur="300" fill="hold"/>
                                        <p:tgtEl>
                                          <p:spTgt spid="11059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8" dur="300" fill="hold"/>
                                        <p:tgtEl>
                                          <p:spTgt spid="110597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09" dur="300" fill="hold"/>
                                        <p:tgtEl>
                                          <p:spTgt spid="110597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1" dur="300" fill="hold"/>
                                        <p:tgtEl>
                                          <p:spTgt spid="11059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12" dur="300" fill="hold"/>
                                        <p:tgtEl>
                                          <p:spTgt spid="11059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3" dur="300" fill="hold"/>
                                        <p:tgtEl>
                                          <p:spTgt spid="11059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75"/>
                  </p:tgtEl>
                </p:cond>
              </p:nextCondLst>
            </p:seq>
            <p:seq concurrent="1" nextAc="seek">
              <p:cTn id="614" restart="whenNotActive" fill="hold" evtFilter="cancelBubble" nodeType="interactiveSeq">
                <p:stCondLst>
                  <p:cond evt="onClick" delay="0">
                    <p:tgtEl>
                      <p:spTgt spid="11059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5" fill="hold" nodeType="clickPar">
                      <p:stCondLst>
                        <p:cond delay="0"/>
                      </p:stCondLst>
                      <p:childTnLst>
                        <p:par>
                          <p:cTn id="6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8" dur="300" fill="hold"/>
                                        <p:tgtEl>
                                          <p:spTgt spid="11059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0" dur="300" fill="hold"/>
                                        <p:tgtEl>
                                          <p:spTgt spid="110597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621" dur="300" fill="hold"/>
                                        <p:tgtEl>
                                          <p:spTgt spid="110597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3" dur="300" fill="hold"/>
                                        <p:tgtEl>
                                          <p:spTgt spid="11059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24" dur="300" fill="hold"/>
                                        <p:tgtEl>
                                          <p:spTgt spid="11059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5" dur="300" fill="hold"/>
                                        <p:tgtEl>
                                          <p:spTgt spid="11059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76"/>
                  </p:tgtEl>
                </p:cond>
              </p:nextCondLst>
            </p:seq>
            <p:seq concurrent="1" nextAc="seek">
              <p:cTn id="626" restart="whenNotActive" fill="hold" evtFilter="cancelBubble" nodeType="interactiveSeq">
                <p:stCondLst>
                  <p:cond evt="onClick" delay="0">
                    <p:tgtEl>
                      <p:spTgt spid="11059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27" fill="hold" nodeType="clickPar">
                      <p:stCondLst>
                        <p:cond delay="0"/>
                      </p:stCondLst>
                      <p:childTnLst>
                        <p:par>
                          <p:cTn id="6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0" dur="300" fill="hold"/>
                                        <p:tgtEl>
                                          <p:spTgt spid="11059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2" dur="300" fill="hold"/>
                                        <p:tgtEl>
                                          <p:spTgt spid="110596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33" dur="300" fill="hold"/>
                                        <p:tgtEl>
                                          <p:spTgt spid="110596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5" dur="300" fill="hold"/>
                                        <p:tgtEl>
                                          <p:spTgt spid="11059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36" dur="300" fill="hold"/>
                                        <p:tgtEl>
                                          <p:spTgt spid="11059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7" dur="300" fill="hold"/>
                                        <p:tgtEl>
                                          <p:spTgt spid="11059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68"/>
                  </p:tgtEl>
                </p:cond>
              </p:nextCondLst>
            </p:seq>
            <p:seq concurrent="1" nextAc="seek">
              <p:cTn id="638" restart="whenNotActive" fill="hold" evtFilter="cancelBubble" nodeType="interactiveSeq">
                <p:stCondLst>
                  <p:cond evt="onClick" delay="0">
                    <p:tgtEl>
                      <p:spTgt spid="110597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9" fill="hold" nodeType="clickPar">
                      <p:stCondLst>
                        <p:cond delay="0"/>
                      </p:stCondLst>
                      <p:childTnLst>
                        <p:par>
                          <p:cTn id="6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42" dur="300" fill="hold"/>
                                        <p:tgtEl>
                                          <p:spTgt spid="11059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4" dur="300" fill="hold"/>
                                        <p:tgtEl>
                                          <p:spTgt spid="110597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45" dur="300" fill="hold"/>
                                        <p:tgtEl>
                                          <p:spTgt spid="110597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7" dur="300" fill="hold"/>
                                        <p:tgtEl>
                                          <p:spTgt spid="11059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48" dur="300" fill="hold"/>
                                        <p:tgtEl>
                                          <p:spTgt spid="11059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9" dur="300" fill="hold"/>
                                        <p:tgtEl>
                                          <p:spTgt spid="11059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78"/>
                  </p:tgtEl>
                </p:cond>
              </p:nextCondLst>
            </p:seq>
            <p:seq concurrent="1" nextAc="seek">
              <p:cTn id="650" restart="whenNotActive" fill="hold" evtFilter="cancelBubble" nodeType="interactiveSeq">
                <p:stCondLst>
                  <p:cond evt="onClick" delay="0">
                    <p:tgtEl>
                      <p:spTgt spid="11059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1" fill="hold" nodeType="clickPar">
                      <p:stCondLst>
                        <p:cond delay="0"/>
                      </p:stCondLst>
                      <p:childTnLst>
                        <p:par>
                          <p:cTn id="6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54" dur="300" fill="hold"/>
                                        <p:tgtEl>
                                          <p:spTgt spid="11059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56" dur="300" fill="hold"/>
                                        <p:tgtEl>
                                          <p:spTgt spid="110597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57" dur="300" fill="hold"/>
                                        <p:tgtEl>
                                          <p:spTgt spid="110597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59" dur="300" fill="hold"/>
                                        <p:tgtEl>
                                          <p:spTgt spid="11059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60" dur="300" fill="hold"/>
                                        <p:tgtEl>
                                          <p:spTgt spid="11059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1" dur="300" fill="hold"/>
                                        <p:tgtEl>
                                          <p:spTgt spid="11059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79"/>
                  </p:tgtEl>
                </p:cond>
              </p:nextCondLst>
            </p:seq>
            <p:seq concurrent="1" nextAc="seek">
              <p:cTn id="662" restart="whenNotActive" fill="hold" evtFilter="cancelBubble" nodeType="interactiveSeq">
                <p:stCondLst>
                  <p:cond evt="onClick" delay="0">
                    <p:tgtEl>
                      <p:spTgt spid="11059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3" fill="hold" nodeType="clickPar">
                      <p:stCondLst>
                        <p:cond delay="0"/>
                      </p:stCondLst>
                      <p:childTnLst>
                        <p:par>
                          <p:cTn id="6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6" dur="300" fill="hold"/>
                                        <p:tgtEl>
                                          <p:spTgt spid="110598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8" dur="300" fill="hold"/>
                                        <p:tgtEl>
                                          <p:spTgt spid="110598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69" dur="300" fill="hold"/>
                                        <p:tgtEl>
                                          <p:spTgt spid="110598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1" dur="300" fill="hold"/>
                                        <p:tgtEl>
                                          <p:spTgt spid="11059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72" dur="300" fill="hold"/>
                                        <p:tgtEl>
                                          <p:spTgt spid="11059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73" dur="300" fill="hold"/>
                                        <p:tgtEl>
                                          <p:spTgt spid="11059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80"/>
                  </p:tgtEl>
                </p:cond>
              </p:nextCondLst>
            </p:seq>
            <p:seq concurrent="1" nextAc="seek">
              <p:cTn id="674" restart="whenNotActive" fill="hold" evtFilter="cancelBubble" nodeType="interactiveSeq">
                <p:stCondLst>
                  <p:cond evt="onClick" delay="0">
                    <p:tgtEl>
                      <p:spTgt spid="110598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75" fill="hold" nodeType="clickPar">
                      <p:stCondLst>
                        <p:cond delay="0"/>
                      </p:stCondLst>
                      <p:childTnLst>
                        <p:par>
                          <p:cTn id="6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78" dur="300" fill="hold"/>
                                        <p:tgtEl>
                                          <p:spTgt spid="11059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0" dur="300" fill="hold"/>
                                        <p:tgtEl>
                                          <p:spTgt spid="110598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81" dur="300" fill="hold"/>
                                        <p:tgtEl>
                                          <p:spTgt spid="110598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3" dur="300" fill="hold"/>
                                        <p:tgtEl>
                                          <p:spTgt spid="11059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84" dur="300" fill="hold"/>
                                        <p:tgtEl>
                                          <p:spTgt spid="11059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5" dur="300" fill="hold"/>
                                        <p:tgtEl>
                                          <p:spTgt spid="11059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81"/>
                  </p:tgtEl>
                </p:cond>
              </p:nextCondLst>
            </p:seq>
            <p:seq concurrent="1" nextAc="seek">
              <p:cTn id="686" restart="whenNotActive" fill="hold" evtFilter="cancelBubble" nodeType="interactiveSeq">
                <p:stCondLst>
                  <p:cond evt="onClick" delay="0">
                    <p:tgtEl>
                      <p:spTgt spid="110598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7" fill="hold" nodeType="clickPar">
                      <p:stCondLst>
                        <p:cond delay="0"/>
                      </p:stCondLst>
                      <p:childTnLst>
                        <p:par>
                          <p:cTn id="6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90" dur="300" fill="hold"/>
                                        <p:tgtEl>
                                          <p:spTgt spid="11059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2" dur="300" fill="hold"/>
                                        <p:tgtEl>
                                          <p:spTgt spid="110598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93" dur="300" fill="hold"/>
                                        <p:tgtEl>
                                          <p:spTgt spid="110598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5" dur="300" fill="hold"/>
                                        <p:tgtEl>
                                          <p:spTgt spid="11059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96" dur="300" fill="hold"/>
                                        <p:tgtEl>
                                          <p:spTgt spid="11059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7" dur="300" fill="hold"/>
                                        <p:tgtEl>
                                          <p:spTgt spid="11059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82"/>
                  </p:tgtEl>
                </p:cond>
              </p:nextCondLst>
            </p:seq>
            <p:seq concurrent="1" nextAc="seek">
              <p:cTn id="698" restart="whenNotActive" fill="hold" evtFilter="cancelBubble" nodeType="interactiveSeq">
                <p:stCondLst>
                  <p:cond evt="onClick" delay="0">
                    <p:tgtEl>
                      <p:spTgt spid="11059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9" fill="hold" nodeType="clickPar">
                      <p:stCondLst>
                        <p:cond delay="0"/>
                      </p:stCondLst>
                      <p:childTnLst>
                        <p:par>
                          <p:cTn id="7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2" dur="300" fill="hold"/>
                                        <p:tgtEl>
                                          <p:spTgt spid="110598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4" dur="300" fill="hold"/>
                                        <p:tgtEl>
                                          <p:spTgt spid="110598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05" dur="300" fill="hold"/>
                                        <p:tgtEl>
                                          <p:spTgt spid="110598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7" dur="300" fill="hold"/>
                                        <p:tgtEl>
                                          <p:spTgt spid="11059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08" dur="300" fill="hold"/>
                                        <p:tgtEl>
                                          <p:spTgt spid="11059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9" dur="300" fill="hold"/>
                                        <p:tgtEl>
                                          <p:spTgt spid="11059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83"/>
                  </p:tgtEl>
                </p:cond>
              </p:nextCondLst>
            </p:seq>
            <p:seq concurrent="1" nextAc="seek">
              <p:cTn id="710" restart="whenNotActive" fill="hold" evtFilter="cancelBubble" nodeType="interactiveSeq">
                <p:stCondLst>
                  <p:cond evt="onClick" delay="0">
                    <p:tgtEl>
                      <p:spTgt spid="11059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1" fill="hold" nodeType="clickPar">
                      <p:stCondLst>
                        <p:cond delay="0"/>
                      </p:stCondLst>
                      <p:childTnLst>
                        <p:par>
                          <p:cTn id="7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4" dur="300" fill="hold"/>
                                        <p:tgtEl>
                                          <p:spTgt spid="11059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6" dur="300" fill="hold"/>
                                        <p:tgtEl>
                                          <p:spTgt spid="110598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17" dur="300" fill="hold"/>
                                        <p:tgtEl>
                                          <p:spTgt spid="110598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9" dur="300" fill="hold"/>
                                        <p:tgtEl>
                                          <p:spTgt spid="11059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20" dur="300" fill="hold"/>
                                        <p:tgtEl>
                                          <p:spTgt spid="11059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1" dur="300" fill="hold"/>
                                        <p:tgtEl>
                                          <p:spTgt spid="11059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84"/>
                  </p:tgtEl>
                </p:cond>
              </p:nextCondLst>
            </p:seq>
            <p:seq concurrent="1" nextAc="seek">
              <p:cTn id="722" restart="whenNotActive" fill="hold" evtFilter="cancelBubble" nodeType="interactiveSeq">
                <p:stCondLst>
                  <p:cond evt="onClick" delay="0">
                    <p:tgtEl>
                      <p:spTgt spid="11059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3" fill="hold" nodeType="clickPar">
                      <p:stCondLst>
                        <p:cond delay="0"/>
                      </p:stCondLst>
                      <p:childTnLst>
                        <p:par>
                          <p:cTn id="7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26" dur="300" fill="hold"/>
                                        <p:tgtEl>
                                          <p:spTgt spid="11059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8" dur="300" fill="hold"/>
                                        <p:tgtEl>
                                          <p:spTgt spid="110598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729" dur="300" fill="hold"/>
                                        <p:tgtEl>
                                          <p:spTgt spid="110598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1" dur="300" fill="hold"/>
                                        <p:tgtEl>
                                          <p:spTgt spid="11059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32" dur="300" fill="hold"/>
                                        <p:tgtEl>
                                          <p:spTgt spid="11059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3" dur="300" fill="hold"/>
                                        <p:tgtEl>
                                          <p:spTgt spid="11059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85"/>
                  </p:tgtEl>
                </p:cond>
              </p:nextCondLst>
            </p:seq>
            <p:seq concurrent="1" nextAc="seek">
              <p:cTn id="734" restart="whenNotActive" fill="hold" evtFilter="cancelBubble" nodeType="interactiveSeq">
                <p:stCondLst>
                  <p:cond evt="onClick" delay="0">
                    <p:tgtEl>
                      <p:spTgt spid="11059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5" fill="hold" nodeType="clickPar">
                      <p:stCondLst>
                        <p:cond delay="0"/>
                      </p:stCondLst>
                      <p:childTnLst>
                        <p:par>
                          <p:cTn id="7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38" dur="300" fill="hold"/>
                                        <p:tgtEl>
                                          <p:spTgt spid="11059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0" dur="300" fill="hold"/>
                                        <p:tgtEl>
                                          <p:spTgt spid="110597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41" dur="300" fill="hold"/>
                                        <p:tgtEl>
                                          <p:spTgt spid="110597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3" dur="300" fill="hold"/>
                                        <p:tgtEl>
                                          <p:spTgt spid="11059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44" dur="300" fill="hold"/>
                                        <p:tgtEl>
                                          <p:spTgt spid="11059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5" dur="300" fill="hold"/>
                                        <p:tgtEl>
                                          <p:spTgt spid="11059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77"/>
                  </p:tgtEl>
                </p:cond>
              </p:nextCondLst>
            </p:seq>
            <p:seq concurrent="1" nextAc="seek">
              <p:cTn id="746" restart="whenNotActive" fill="hold" evtFilter="cancelBubble" nodeType="interactiveSeq">
                <p:stCondLst>
                  <p:cond evt="onClick" delay="0">
                    <p:tgtEl>
                      <p:spTgt spid="11059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7" fill="hold" nodeType="clickPar">
                      <p:stCondLst>
                        <p:cond delay="0"/>
                      </p:stCondLst>
                      <p:childTnLst>
                        <p:par>
                          <p:cTn id="7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0" dur="300" fill="hold"/>
                                        <p:tgtEl>
                                          <p:spTgt spid="11059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2" dur="300" fill="hold"/>
                                        <p:tgtEl>
                                          <p:spTgt spid="110598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53" dur="300" fill="hold"/>
                                        <p:tgtEl>
                                          <p:spTgt spid="110598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5" dur="300" fill="hold"/>
                                        <p:tgtEl>
                                          <p:spTgt spid="11059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56" dur="300" fill="hold"/>
                                        <p:tgtEl>
                                          <p:spTgt spid="11059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7" dur="300" fill="hold"/>
                                        <p:tgtEl>
                                          <p:spTgt spid="11059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87"/>
                  </p:tgtEl>
                </p:cond>
              </p:nextCondLst>
            </p:seq>
            <p:seq concurrent="1" nextAc="seek">
              <p:cTn id="758" restart="whenNotActive" fill="hold" evtFilter="cancelBubble" nodeType="interactiveSeq">
                <p:stCondLst>
                  <p:cond evt="onClick" delay="0">
                    <p:tgtEl>
                      <p:spTgt spid="11059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9" fill="hold" nodeType="clickPar">
                      <p:stCondLst>
                        <p:cond delay="0"/>
                      </p:stCondLst>
                      <p:childTnLst>
                        <p:par>
                          <p:cTn id="7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2" dur="300" fill="hold"/>
                                        <p:tgtEl>
                                          <p:spTgt spid="110598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4" dur="300" fill="hold"/>
                                        <p:tgtEl>
                                          <p:spTgt spid="110598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65" dur="300" fill="hold"/>
                                        <p:tgtEl>
                                          <p:spTgt spid="110598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7" dur="300" fill="hold"/>
                                        <p:tgtEl>
                                          <p:spTgt spid="11059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68" dur="300" fill="hold"/>
                                        <p:tgtEl>
                                          <p:spTgt spid="11059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9" dur="300" fill="hold"/>
                                        <p:tgtEl>
                                          <p:spTgt spid="11059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88"/>
                  </p:tgtEl>
                </p:cond>
              </p:nextCondLst>
            </p:seq>
            <p:seq concurrent="1" nextAc="seek">
              <p:cTn id="770" restart="whenNotActive" fill="hold" evtFilter="cancelBubble" nodeType="interactiveSeq">
                <p:stCondLst>
                  <p:cond evt="onClick" delay="0">
                    <p:tgtEl>
                      <p:spTgt spid="11059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1" fill="hold" nodeType="clickPar">
                      <p:stCondLst>
                        <p:cond delay="0"/>
                      </p:stCondLst>
                      <p:childTnLst>
                        <p:par>
                          <p:cTn id="7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74" dur="300" fill="hold"/>
                                        <p:tgtEl>
                                          <p:spTgt spid="110598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6" dur="300" fill="hold"/>
                                        <p:tgtEl>
                                          <p:spTgt spid="110598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77" dur="300" fill="hold"/>
                                        <p:tgtEl>
                                          <p:spTgt spid="110598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9" dur="300" fill="hold"/>
                                        <p:tgtEl>
                                          <p:spTgt spid="11059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80" dur="300" fill="hold"/>
                                        <p:tgtEl>
                                          <p:spTgt spid="11059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1" dur="300" fill="hold"/>
                                        <p:tgtEl>
                                          <p:spTgt spid="11059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89"/>
                  </p:tgtEl>
                </p:cond>
              </p:nextCondLst>
            </p:seq>
            <p:seq concurrent="1" nextAc="seek">
              <p:cTn id="782" restart="whenNotActive" fill="hold" evtFilter="cancelBubble" nodeType="interactiveSeq">
                <p:stCondLst>
                  <p:cond evt="onClick" delay="0">
                    <p:tgtEl>
                      <p:spTgt spid="110599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83" fill="hold" nodeType="clickPar">
                      <p:stCondLst>
                        <p:cond delay="0"/>
                      </p:stCondLst>
                      <p:childTnLst>
                        <p:par>
                          <p:cTn id="7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86" dur="300" fill="hold"/>
                                        <p:tgtEl>
                                          <p:spTgt spid="110599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8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8" dur="300" fill="hold"/>
                                        <p:tgtEl>
                                          <p:spTgt spid="110599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89" dur="300" fill="hold"/>
                                        <p:tgtEl>
                                          <p:spTgt spid="110599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1" dur="300" fill="hold"/>
                                        <p:tgtEl>
                                          <p:spTgt spid="11059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92" dur="300" fill="hold"/>
                                        <p:tgtEl>
                                          <p:spTgt spid="11059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3" dur="300" fill="hold"/>
                                        <p:tgtEl>
                                          <p:spTgt spid="11059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90"/>
                  </p:tgtEl>
                </p:cond>
              </p:nextCondLst>
            </p:seq>
            <p:seq concurrent="1" nextAc="seek">
              <p:cTn id="794" restart="whenNotActive" fill="hold" evtFilter="cancelBubble" nodeType="interactiveSeq">
                <p:stCondLst>
                  <p:cond evt="onClick" delay="0">
                    <p:tgtEl>
                      <p:spTgt spid="11059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95" fill="hold" nodeType="clickPar">
                      <p:stCondLst>
                        <p:cond delay="0"/>
                      </p:stCondLst>
                      <p:childTnLst>
                        <p:par>
                          <p:cTn id="7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98" dur="300" fill="hold"/>
                                        <p:tgtEl>
                                          <p:spTgt spid="11059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0" dur="300" fill="hold"/>
                                        <p:tgtEl>
                                          <p:spTgt spid="110599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01" dur="300" fill="hold"/>
                                        <p:tgtEl>
                                          <p:spTgt spid="110599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3" dur="300" fill="hold"/>
                                        <p:tgtEl>
                                          <p:spTgt spid="11059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04" dur="300" fill="hold"/>
                                        <p:tgtEl>
                                          <p:spTgt spid="11059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5" dur="300" fill="hold"/>
                                        <p:tgtEl>
                                          <p:spTgt spid="11059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91"/>
                  </p:tgtEl>
                </p:cond>
              </p:nextCondLst>
            </p:seq>
            <p:seq concurrent="1" nextAc="seek">
              <p:cTn id="806" restart="whenNotActive" fill="hold" evtFilter="cancelBubble" nodeType="interactiveSeq">
                <p:stCondLst>
                  <p:cond evt="onClick" delay="0">
                    <p:tgtEl>
                      <p:spTgt spid="11059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7" fill="hold" nodeType="clickPar">
                      <p:stCondLst>
                        <p:cond delay="0"/>
                      </p:stCondLst>
                      <p:childTnLst>
                        <p:par>
                          <p:cTn id="8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0" dur="300" fill="hold"/>
                                        <p:tgtEl>
                                          <p:spTgt spid="11059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2" dur="300" fill="hold"/>
                                        <p:tgtEl>
                                          <p:spTgt spid="110599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13" dur="300" fill="hold"/>
                                        <p:tgtEl>
                                          <p:spTgt spid="110599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5" dur="300" fill="hold"/>
                                        <p:tgtEl>
                                          <p:spTgt spid="11059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16" dur="300" fill="hold"/>
                                        <p:tgtEl>
                                          <p:spTgt spid="11059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7" dur="300" fill="hold"/>
                                        <p:tgtEl>
                                          <p:spTgt spid="11059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92"/>
                  </p:tgtEl>
                </p:cond>
              </p:nextCondLst>
            </p:seq>
            <p:seq concurrent="1" nextAc="seek">
              <p:cTn id="818" restart="whenNotActive" fill="hold" evtFilter="cancelBubble" nodeType="interactiveSeq">
                <p:stCondLst>
                  <p:cond evt="onClick" delay="0">
                    <p:tgtEl>
                      <p:spTgt spid="11059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9" fill="hold" nodeType="clickPar">
                      <p:stCondLst>
                        <p:cond delay="0"/>
                      </p:stCondLst>
                      <p:childTnLst>
                        <p:par>
                          <p:cTn id="8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22" dur="300" fill="hold"/>
                                        <p:tgtEl>
                                          <p:spTgt spid="11059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4" dur="300" fill="hold"/>
                                        <p:tgtEl>
                                          <p:spTgt spid="110599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25" dur="300" fill="hold"/>
                                        <p:tgtEl>
                                          <p:spTgt spid="110599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7" dur="300" fill="hold"/>
                                        <p:tgtEl>
                                          <p:spTgt spid="11059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28" dur="300" fill="hold"/>
                                        <p:tgtEl>
                                          <p:spTgt spid="11059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9" dur="300" fill="hold"/>
                                        <p:tgtEl>
                                          <p:spTgt spid="11059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93"/>
                  </p:tgtEl>
                </p:cond>
              </p:nextCondLst>
            </p:seq>
            <p:seq concurrent="1" nextAc="seek">
              <p:cTn id="830" restart="whenNotActive" fill="hold" evtFilter="cancelBubble" nodeType="interactiveSeq">
                <p:stCondLst>
                  <p:cond evt="onClick" delay="0">
                    <p:tgtEl>
                      <p:spTgt spid="11059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1" fill="hold" nodeType="clickPar">
                      <p:stCondLst>
                        <p:cond delay="0"/>
                      </p:stCondLst>
                      <p:childTnLst>
                        <p:par>
                          <p:cTn id="8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34" dur="300" fill="hold"/>
                                        <p:tgtEl>
                                          <p:spTgt spid="110599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6" dur="300" fill="hold"/>
                                        <p:tgtEl>
                                          <p:spTgt spid="110599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837" dur="300" fill="hold"/>
                                        <p:tgtEl>
                                          <p:spTgt spid="110599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9" dur="300" fill="hold"/>
                                        <p:tgtEl>
                                          <p:spTgt spid="11059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40" dur="300" fill="hold"/>
                                        <p:tgtEl>
                                          <p:spTgt spid="11059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1" dur="300" fill="hold"/>
                                        <p:tgtEl>
                                          <p:spTgt spid="11059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94"/>
                  </p:tgtEl>
                </p:cond>
              </p:nextCondLst>
            </p:seq>
            <p:seq concurrent="1" nextAc="seek">
              <p:cTn id="842" restart="whenNotActive" fill="hold" evtFilter="cancelBubble" nodeType="interactiveSeq">
                <p:stCondLst>
                  <p:cond evt="onClick" delay="0">
                    <p:tgtEl>
                      <p:spTgt spid="110598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3" fill="hold" nodeType="clickPar">
                      <p:stCondLst>
                        <p:cond delay="0"/>
                      </p:stCondLst>
                      <p:childTnLst>
                        <p:par>
                          <p:cTn id="8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46" dur="300" fill="hold"/>
                                        <p:tgtEl>
                                          <p:spTgt spid="11059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8" dur="300" fill="hold"/>
                                        <p:tgtEl>
                                          <p:spTgt spid="110598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49" dur="300" fill="hold"/>
                                        <p:tgtEl>
                                          <p:spTgt spid="110598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1" dur="300" fill="hold"/>
                                        <p:tgtEl>
                                          <p:spTgt spid="11059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52" dur="300" fill="hold"/>
                                        <p:tgtEl>
                                          <p:spTgt spid="11059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3" dur="300" fill="hold"/>
                                        <p:tgtEl>
                                          <p:spTgt spid="11059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86"/>
                  </p:tgtEl>
                </p:cond>
              </p:nextCondLst>
            </p:seq>
            <p:seq concurrent="1" nextAc="seek">
              <p:cTn id="854" restart="whenNotActive" fill="hold" evtFilter="cancelBubble" nodeType="interactiveSeq">
                <p:stCondLst>
                  <p:cond evt="onClick" delay="0">
                    <p:tgtEl>
                      <p:spTgt spid="110599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55" fill="hold" nodeType="clickPar">
                      <p:stCondLst>
                        <p:cond delay="0"/>
                      </p:stCondLst>
                      <p:childTnLst>
                        <p:par>
                          <p:cTn id="8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58" dur="300" fill="hold"/>
                                        <p:tgtEl>
                                          <p:spTgt spid="110599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0" dur="300" fill="hold"/>
                                        <p:tgtEl>
                                          <p:spTgt spid="110599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861" dur="300" fill="hold"/>
                                        <p:tgtEl>
                                          <p:spTgt spid="110599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3" dur="300" fill="hold"/>
                                        <p:tgtEl>
                                          <p:spTgt spid="11059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64" dur="300" fill="hold"/>
                                        <p:tgtEl>
                                          <p:spTgt spid="11059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5" dur="300" fill="hold"/>
                                        <p:tgtEl>
                                          <p:spTgt spid="11059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95"/>
                  </p:tgtEl>
                </p:cond>
              </p:nextCondLst>
            </p:seq>
            <p:seq concurrent="1" nextAc="seek">
              <p:cTn id="866" restart="whenNotActive" fill="hold" evtFilter="cancelBubble" nodeType="interactiveSeq">
                <p:stCondLst>
                  <p:cond evt="onClick" delay="0">
                    <p:tgtEl>
                      <p:spTgt spid="110599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67" fill="hold" nodeType="clickPar">
                      <p:stCondLst>
                        <p:cond delay="0"/>
                      </p:stCondLst>
                      <p:childTnLst>
                        <p:par>
                          <p:cTn id="8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0" dur="300" fill="hold"/>
                                        <p:tgtEl>
                                          <p:spTgt spid="110599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2" dur="300" fill="hold"/>
                                        <p:tgtEl>
                                          <p:spTgt spid="110599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873" dur="300" fill="hold"/>
                                        <p:tgtEl>
                                          <p:spTgt spid="110599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5" dur="300" fill="hold"/>
                                        <p:tgtEl>
                                          <p:spTgt spid="11059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76" dur="300" fill="hold"/>
                                        <p:tgtEl>
                                          <p:spTgt spid="11059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7" dur="300" fill="hold"/>
                                        <p:tgtEl>
                                          <p:spTgt spid="11059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96"/>
                  </p:tgtEl>
                </p:cond>
              </p:nextCondLst>
            </p:seq>
            <p:seq concurrent="1" nextAc="seek">
              <p:cTn id="878" restart="whenNotActive" fill="hold" evtFilter="cancelBubble" nodeType="interactiveSeq">
                <p:stCondLst>
                  <p:cond evt="onClick" delay="0">
                    <p:tgtEl>
                      <p:spTgt spid="11059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9" fill="hold" nodeType="clickPar">
                      <p:stCondLst>
                        <p:cond delay="0"/>
                      </p:stCondLst>
                      <p:childTnLst>
                        <p:par>
                          <p:cTn id="8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82" dur="300" fill="hold"/>
                                        <p:tgtEl>
                                          <p:spTgt spid="110599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4" dur="300" fill="hold"/>
                                        <p:tgtEl>
                                          <p:spTgt spid="110599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885" dur="300" fill="hold"/>
                                        <p:tgtEl>
                                          <p:spTgt spid="110599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7" dur="300" fill="hold"/>
                                        <p:tgtEl>
                                          <p:spTgt spid="11059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88" dur="300" fill="hold"/>
                                        <p:tgtEl>
                                          <p:spTgt spid="11059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9" dur="300" fill="hold"/>
                                        <p:tgtEl>
                                          <p:spTgt spid="11059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97"/>
                  </p:tgtEl>
                </p:cond>
              </p:nextCondLst>
            </p:seq>
            <p:seq concurrent="1" nextAc="seek">
              <p:cTn id="890" restart="whenNotActive" fill="hold" evtFilter="cancelBubble" nodeType="interactiveSeq">
                <p:stCondLst>
                  <p:cond evt="onClick" delay="0">
                    <p:tgtEl>
                      <p:spTgt spid="11059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91" fill="hold" nodeType="clickPar">
                      <p:stCondLst>
                        <p:cond delay="0"/>
                      </p:stCondLst>
                      <p:childTnLst>
                        <p:par>
                          <p:cTn id="8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94" dur="300" fill="hold"/>
                                        <p:tgtEl>
                                          <p:spTgt spid="110599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96" dur="300" fill="hold"/>
                                        <p:tgtEl>
                                          <p:spTgt spid="110599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897" dur="300" fill="hold"/>
                                        <p:tgtEl>
                                          <p:spTgt spid="110599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99" dur="300" fill="hold"/>
                                        <p:tgtEl>
                                          <p:spTgt spid="11059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00" dur="300" fill="hold"/>
                                        <p:tgtEl>
                                          <p:spTgt spid="11059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1" dur="300" fill="hold"/>
                                        <p:tgtEl>
                                          <p:spTgt spid="11059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98"/>
                  </p:tgtEl>
                </p:cond>
              </p:nextCondLst>
            </p:seq>
            <p:seq concurrent="1" nextAc="seek">
              <p:cTn id="902" restart="whenNotActive" fill="hold" evtFilter="cancelBubble" nodeType="interactiveSeq">
                <p:stCondLst>
                  <p:cond evt="onClick" delay="0">
                    <p:tgtEl>
                      <p:spTgt spid="110599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03" fill="hold" nodeType="clickPar">
                      <p:stCondLst>
                        <p:cond delay="0"/>
                      </p:stCondLst>
                      <p:childTnLst>
                        <p:par>
                          <p:cTn id="9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0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6" dur="300" fill="hold"/>
                                        <p:tgtEl>
                                          <p:spTgt spid="110599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8" dur="300" fill="hold"/>
                                        <p:tgtEl>
                                          <p:spTgt spid="110599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909" dur="300" fill="hold"/>
                                        <p:tgtEl>
                                          <p:spTgt spid="110599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11" dur="300" fill="hold"/>
                                        <p:tgtEl>
                                          <p:spTgt spid="11059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12" dur="300" fill="hold"/>
                                        <p:tgtEl>
                                          <p:spTgt spid="11059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3" dur="300" fill="hold"/>
                                        <p:tgtEl>
                                          <p:spTgt spid="11059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5999"/>
                  </p:tgtEl>
                </p:cond>
              </p:nextCondLst>
            </p:seq>
            <p:seq concurrent="1" nextAc="seek">
              <p:cTn id="914" restart="whenNotActive" fill="hold" evtFilter="cancelBubble" nodeType="interactiveSeq">
                <p:stCondLst>
                  <p:cond evt="onClick" delay="0">
                    <p:tgtEl>
                      <p:spTgt spid="11060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5" fill="hold" nodeType="clickPar">
                      <p:stCondLst>
                        <p:cond delay="0"/>
                      </p:stCondLst>
                      <p:childTnLst>
                        <p:par>
                          <p:cTn id="9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8" dur="300" fill="hold"/>
                                        <p:tgtEl>
                                          <p:spTgt spid="110600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0" dur="300" fill="hold"/>
                                        <p:tgtEl>
                                          <p:spTgt spid="110600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921" dur="300" fill="hold"/>
                                        <p:tgtEl>
                                          <p:spTgt spid="110600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3" dur="300" fill="hold"/>
                                        <p:tgtEl>
                                          <p:spTgt spid="11060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24" dur="300" fill="hold"/>
                                        <p:tgtEl>
                                          <p:spTgt spid="11060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5" dur="300" fill="hold"/>
                                        <p:tgtEl>
                                          <p:spTgt spid="11060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00"/>
                  </p:tgtEl>
                </p:cond>
              </p:nextCondLst>
            </p:seq>
            <p:seq concurrent="1" nextAc="seek">
              <p:cTn id="926" restart="whenNotActive" fill="hold" evtFilter="cancelBubble" nodeType="interactiveSeq">
                <p:stCondLst>
                  <p:cond evt="onClick" delay="0">
                    <p:tgtEl>
                      <p:spTgt spid="110600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27" fill="hold" nodeType="clickPar">
                      <p:stCondLst>
                        <p:cond delay="0"/>
                      </p:stCondLst>
                      <p:childTnLst>
                        <p:par>
                          <p:cTn id="9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30" dur="300" fill="hold"/>
                                        <p:tgtEl>
                                          <p:spTgt spid="110600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2" dur="300" fill="hold"/>
                                        <p:tgtEl>
                                          <p:spTgt spid="110600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933" dur="300" fill="hold"/>
                                        <p:tgtEl>
                                          <p:spTgt spid="110600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5" dur="300" fill="hold"/>
                                        <p:tgtEl>
                                          <p:spTgt spid="11060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36" dur="300" fill="hold"/>
                                        <p:tgtEl>
                                          <p:spTgt spid="11060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7" dur="300" fill="hold"/>
                                        <p:tgtEl>
                                          <p:spTgt spid="11060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01"/>
                  </p:tgtEl>
                </p:cond>
              </p:nextCondLst>
            </p:seq>
            <p:seq concurrent="1" nextAc="seek">
              <p:cTn id="938" restart="whenNotActive" fill="hold" evtFilter="cancelBubble" nodeType="interactiveSeq">
                <p:stCondLst>
                  <p:cond evt="onClick" delay="0">
                    <p:tgtEl>
                      <p:spTgt spid="110600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9" fill="hold" nodeType="clickPar">
                      <p:stCondLst>
                        <p:cond delay="0"/>
                      </p:stCondLst>
                      <p:childTnLst>
                        <p:par>
                          <p:cTn id="9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42" dur="300" fill="hold"/>
                                        <p:tgtEl>
                                          <p:spTgt spid="110600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4" dur="300" fill="hold"/>
                                        <p:tgtEl>
                                          <p:spTgt spid="110600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945" dur="300" fill="hold"/>
                                        <p:tgtEl>
                                          <p:spTgt spid="110600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7" dur="300" fill="hold"/>
                                        <p:tgtEl>
                                          <p:spTgt spid="11060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48" dur="300" fill="hold"/>
                                        <p:tgtEl>
                                          <p:spTgt spid="11060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9" dur="300" fill="hold"/>
                                        <p:tgtEl>
                                          <p:spTgt spid="11060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02"/>
                  </p:tgtEl>
                </p:cond>
              </p:nextCondLst>
            </p:seq>
            <p:seq concurrent="1" nextAc="seek">
              <p:cTn id="950" restart="whenNotActive" fill="hold" evtFilter="cancelBubble" nodeType="interactiveSeq">
                <p:stCondLst>
                  <p:cond evt="onClick" delay="0">
                    <p:tgtEl>
                      <p:spTgt spid="11060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51" fill="hold" nodeType="clickPar">
                      <p:stCondLst>
                        <p:cond delay="0"/>
                      </p:stCondLst>
                      <p:childTnLst>
                        <p:par>
                          <p:cTn id="9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54" dur="300" fill="hold"/>
                                        <p:tgtEl>
                                          <p:spTgt spid="110600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6" dur="300" fill="hold"/>
                                        <p:tgtEl>
                                          <p:spTgt spid="110600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957" dur="300" fill="hold"/>
                                        <p:tgtEl>
                                          <p:spTgt spid="110600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9" dur="300" fill="hold"/>
                                        <p:tgtEl>
                                          <p:spTgt spid="11060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60" dur="300" fill="hold"/>
                                        <p:tgtEl>
                                          <p:spTgt spid="11060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1" dur="300" fill="hold"/>
                                        <p:tgtEl>
                                          <p:spTgt spid="11060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03"/>
                  </p:tgtEl>
                </p:cond>
              </p:nextCondLst>
            </p:seq>
            <p:seq concurrent="1" nextAc="seek">
              <p:cTn id="962" restart="whenNotActive" fill="hold" evtFilter="cancelBubble" nodeType="interactiveSeq">
                <p:stCondLst>
                  <p:cond evt="onClick" delay="0">
                    <p:tgtEl>
                      <p:spTgt spid="110600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63" fill="hold" nodeType="clickPar">
                      <p:stCondLst>
                        <p:cond delay="0"/>
                      </p:stCondLst>
                      <p:childTnLst>
                        <p:par>
                          <p:cTn id="9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6" dur="300" fill="hold"/>
                                        <p:tgtEl>
                                          <p:spTgt spid="110600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68" dur="300" fill="hold"/>
                                        <p:tgtEl>
                                          <p:spTgt spid="110600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69" dur="300" fill="hold"/>
                                        <p:tgtEl>
                                          <p:spTgt spid="110600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1" dur="300" fill="hold"/>
                                        <p:tgtEl>
                                          <p:spTgt spid="11060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72" dur="300" fill="hold"/>
                                        <p:tgtEl>
                                          <p:spTgt spid="11060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3" dur="300" fill="hold"/>
                                        <p:tgtEl>
                                          <p:spTgt spid="11060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05"/>
                  </p:tgtEl>
                </p:cond>
              </p:nextCondLst>
            </p:seq>
            <p:seq concurrent="1" nextAc="seek">
              <p:cTn id="974" restart="whenNotActive" fill="hold" evtFilter="cancelBubble" nodeType="interactiveSeq">
                <p:stCondLst>
                  <p:cond evt="onClick" delay="0">
                    <p:tgtEl>
                      <p:spTgt spid="110600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75" fill="hold" nodeType="clickPar">
                      <p:stCondLst>
                        <p:cond delay="0"/>
                      </p:stCondLst>
                      <p:childTnLst>
                        <p:par>
                          <p:cTn id="9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78" dur="300" fill="hold"/>
                                        <p:tgtEl>
                                          <p:spTgt spid="110600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0" dur="300" fill="hold"/>
                                        <p:tgtEl>
                                          <p:spTgt spid="110600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81" dur="300" fill="hold"/>
                                        <p:tgtEl>
                                          <p:spTgt spid="110600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83" dur="300" fill="hold"/>
                                        <p:tgtEl>
                                          <p:spTgt spid="11060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84" dur="300" fill="hold"/>
                                        <p:tgtEl>
                                          <p:spTgt spid="11060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5" dur="300" fill="hold"/>
                                        <p:tgtEl>
                                          <p:spTgt spid="11060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06"/>
                  </p:tgtEl>
                </p:cond>
              </p:nextCondLst>
            </p:seq>
            <p:seq concurrent="1" nextAc="seek">
              <p:cTn id="986" restart="whenNotActive" fill="hold" evtFilter="cancelBubble" nodeType="interactiveSeq">
                <p:stCondLst>
                  <p:cond evt="onClick" delay="0">
                    <p:tgtEl>
                      <p:spTgt spid="11060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7" fill="hold" nodeType="clickPar">
                      <p:stCondLst>
                        <p:cond delay="0"/>
                      </p:stCondLst>
                      <p:childTnLst>
                        <p:par>
                          <p:cTn id="9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0" dur="300" fill="hold"/>
                                        <p:tgtEl>
                                          <p:spTgt spid="110600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2" dur="300" fill="hold"/>
                                        <p:tgtEl>
                                          <p:spTgt spid="110600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93" dur="300" fill="hold"/>
                                        <p:tgtEl>
                                          <p:spTgt spid="110600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5" dur="300" fill="hold"/>
                                        <p:tgtEl>
                                          <p:spTgt spid="11060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96" dur="300" fill="hold"/>
                                        <p:tgtEl>
                                          <p:spTgt spid="11060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7" dur="300" fill="hold"/>
                                        <p:tgtEl>
                                          <p:spTgt spid="11060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07"/>
                  </p:tgtEl>
                </p:cond>
              </p:nextCondLst>
            </p:seq>
            <p:seq concurrent="1" nextAc="seek">
              <p:cTn id="998" restart="whenNotActive" fill="hold" evtFilter="cancelBubble" nodeType="interactiveSeq">
                <p:stCondLst>
                  <p:cond evt="onClick" delay="0">
                    <p:tgtEl>
                      <p:spTgt spid="110600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9" fill="hold" nodeType="clickPar">
                      <p:stCondLst>
                        <p:cond delay="0"/>
                      </p:stCondLst>
                      <p:childTnLst>
                        <p:par>
                          <p:cTn id="10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02" dur="300" fill="hold"/>
                                        <p:tgtEl>
                                          <p:spTgt spid="110600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04" dur="300" fill="hold"/>
                                        <p:tgtEl>
                                          <p:spTgt spid="110600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05" dur="300" fill="hold"/>
                                        <p:tgtEl>
                                          <p:spTgt spid="110600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07" dur="300" fill="hold"/>
                                        <p:tgtEl>
                                          <p:spTgt spid="11060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08" dur="300" fill="hold"/>
                                        <p:tgtEl>
                                          <p:spTgt spid="11060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9" dur="300" fill="hold"/>
                                        <p:tgtEl>
                                          <p:spTgt spid="11060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08"/>
                  </p:tgtEl>
                </p:cond>
              </p:nextCondLst>
            </p:seq>
            <p:seq concurrent="1" nextAc="seek">
              <p:cTn id="1010" restart="whenNotActive" fill="hold" evtFilter="cancelBubble" nodeType="interactiveSeq">
                <p:stCondLst>
                  <p:cond evt="onClick" delay="0">
                    <p:tgtEl>
                      <p:spTgt spid="110600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11" fill="hold" nodeType="clickPar">
                      <p:stCondLst>
                        <p:cond delay="0"/>
                      </p:stCondLst>
                      <p:childTnLst>
                        <p:par>
                          <p:cTn id="10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14" dur="300" fill="hold"/>
                                        <p:tgtEl>
                                          <p:spTgt spid="110600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6" dur="300" fill="hold"/>
                                        <p:tgtEl>
                                          <p:spTgt spid="110600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17" dur="300" fill="hold"/>
                                        <p:tgtEl>
                                          <p:spTgt spid="110600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9" dur="300" fill="hold"/>
                                        <p:tgtEl>
                                          <p:spTgt spid="11060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20" dur="300" fill="hold"/>
                                        <p:tgtEl>
                                          <p:spTgt spid="11060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1" dur="300" fill="hold"/>
                                        <p:tgtEl>
                                          <p:spTgt spid="11060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09"/>
                  </p:tgtEl>
                </p:cond>
              </p:nextCondLst>
            </p:seq>
            <p:seq concurrent="1" nextAc="seek">
              <p:cTn id="1022" restart="whenNotActive" fill="hold" evtFilter="cancelBubble" nodeType="interactiveSeq">
                <p:stCondLst>
                  <p:cond evt="onClick" delay="0">
                    <p:tgtEl>
                      <p:spTgt spid="11060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3" fill="hold" nodeType="clickPar">
                      <p:stCondLst>
                        <p:cond delay="0"/>
                      </p:stCondLst>
                      <p:childTnLst>
                        <p:par>
                          <p:cTn id="10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6" dur="300" fill="hold"/>
                                        <p:tgtEl>
                                          <p:spTgt spid="11060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8" dur="300" fill="hold"/>
                                        <p:tgtEl>
                                          <p:spTgt spid="11060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29" dur="300" fill="hold"/>
                                        <p:tgtEl>
                                          <p:spTgt spid="110601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31" dur="300" fill="hold"/>
                                        <p:tgtEl>
                                          <p:spTgt spid="11060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32" dur="300" fill="hold"/>
                                        <p:tgtEl>
                                          <p:spTgt spid="11060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3" dur="300" fill="hold"/>
                                        <p:tgtEl>
                                          <p:spTgt spid="11060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10"/>
                  </p:tgtEl>
                </p:cond>
              </p:nextCondLst>
            </p:seq>
            <p:seq concurrent="1" nextAc="seek">
              <p:cTn id="1034" restart="whenNotActive" fill="hold" evtFilter="cancelBubble" nodeType="interactiveSeq">
                <p:stCondLst>
                  <p:cond evt="onClick" delay="0">
                    <p:tgtEl>
                      <p:spTgt spid="11060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5" fill="hold" nodeType="clickPar">
                      <p:stCondLst>
                        <p:cond delay="0"/>
                      </p:stCondLst>
                      <p:childTnLst>
                        <p:par>
                          <p:cTn id="10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38" dur="300" fill="hold"/>
                                        <p:tgtEl>
                                          <p:spTgt spid="11060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0" dur="300" fill="hold"/>
                                        <p:tgtEl>
                                          <p:spTgt spid="11060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41" dur="300" fill="hold"/>
                                        <p:tgtEl>
                                          <p:spTgt spid="110601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3" dur="300" fill="hold"/>
                                        <p:tgtEl>
                                          <p:spTgt spid="11060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44" dur="300" fill="hold"/>
                                        <p:tgtEl>
                                          <p:spTgt spid="11060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5" dur="300" fill="hold"/>
                                        <p:tgtEl>
                                          <p:spTgt spid="11060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11"/>
                  </p:tgtEl>
                </p:cond>
              </p:nextCondLst>
            </p:seq>
            <p:seq concurrent="1" nextAc="seek">
              <p:cTn id="1046" restart="whenNotActive" fill="hold" evtFilter="cancelBubble" nodeType="interactiveSeq">
                <p:stCondLst>
                  <p:cond evt="onClick" delay="0">
                    <p:tgtEl>
                      <p:spTgt spid="11060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47" fill="hold" nodeType="clickPar">
                      <p:stCondLst>
                        <p:cond delay="0"/>
                      </p:stCondLst>
                      <p:childTnLst>
                        <p:par>
                          <p:cTn id="10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50" dur="300" fill="hold"/>
                                        <p:tgtEl>
                                          <p:spTgt spid="11060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52" dur="300" fill="hold"/>
                                        <p:tgtEl>
                                          <p:spTgt spid="11060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053" dur="300" fill="hold"/>
                                        <p:tgtEl>
                                          <p:spTgt spid="11060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55" dur="300" fill="hold"/>
                                        <p:tgtEl>
                                          <p:spTgt spid="11060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56" dur="300" fill="hold"/>
                                        <p:tgtEl>
                                          <p:spTgt spid="11060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7" dur="300" fill="hold"/>
                                        <p:tgtEl>
                                          <p:spTgt spid="11060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12"/>
                  </p:tgtEl>
                </p:cond>
              </p:nextCondLst>
            </p:seq>
            <p:seq concurrent="1" nextAc="seek">
              <p:cTn id="1058" restart="whenNotActive" fill="hold" evtFilter="cancelBubble" nodeType="interactiveSeq">
                <p:stCondLst>
                  <p:cond evt="onClick" delay="0">
                    <p:tgtEl>
                      <p:spTgt spid="11060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9" fill="hold" nodeType="clickPar">
                      <p:stCondLst>
                        <p:cond delay="0"/>
                      </p:stCondLst>
                      <p:childTnLst>
                        <p:par>
                          <p:cTn id="10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62" dur="300" fill="hold"/>
                                        <p:tgtEl>
                                          <p:spTgt spid="11060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4" dur="300" fill="hold"/>
                                        <p:tgtEl>
                                          <p:spTgt spid="110600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65" dur="300" fill="hold"/>
                                        <p:tgtEl>
                                          <p:spTgt spid="110600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7" dur="300" fill="hold"/>
                                        <p:tgtEl>
                                          <p:spTgt spid="11060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68" dur="300" fill="hold"/>
                                        <p:tgtEl>
                                          <p:spTgt spid="11060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69" dur="300" fill="hold"/>
                                        <p:tgtEl>
                                          <p:spTgt spid="11060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04"/>
                  </p:tgtEl>
                </p:cond>
              </p:nextCondLst>
            </p:seq>
            <p:seq concurrent="1" nextAc="seek">
              <p:cTn id="1070" restart="whenNotActive" fill="hold" evtFilter="cancelBubble" nodeType="interactiveSeq">
                <p:stCondLst>
                  <p:cond evt="onClick" delay="0">
                    <p:tgtEl>
                      <p:spTgt spid="11060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71" fill="hold" nodeType="clickPar">
                      <p:stCondLst>
                        <p:cond delay="0"/>
                      </p:stCondLst>
                      <p:childTnLst>
                        <p:par>
                          <p:cTn id="10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74" dur="300" fill="hold"/>
                                        <p:tgtEl>
                                          <p:spTgt spid="11060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6" dur="300" fill="hold"/>
                                        <p:tgtEl>
                                          <p:spTgt spid="11060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77" dur="300" fill="hold"/>
                                        <p:tgtEl>
                                          <p:spTgt spid="11060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9" dur="300" fill="hold"/>
                                        <p:tgtEl>
                                          <p:spTgt spid="11060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80" dur="300" fill="hold"/>
                                        <p:tgtEl>
                                          <p:spTgt spid="11060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1" dur="300" fill="hold"/>
                                        <p:tgtEl>
                                          <p:spTgt spid="11060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14"/>
                  </p:tgtEl>
                </p:cond>
              </p:nextCondLst>
            </p:seq>
            <p:seq concurrent="1" nextAc="seek">
              <p:cTn id="1082" restart="whenNotActive" fill="hold" evtFilter="cancelBubble" nodeType="interactiveSeq">
                <p:stCondLst>
                  <p:cond evt="onClick" delay="0">
                    <p:tgtEl>
                      <p:spTgt spid="11060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3" fill="hold" nodeType="clickPar">
                      <p:stCondLst>
                        <p:cond delay="0"/>
                      </p:stCondLst>
                      <p:childTnLst>
                        <p:par>
                          <p:cTn id="10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86" dur="300" fill="hold"/>
                                        <p:tgtEl>
                                          <p:spTgt spid="11060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8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88" dur="300" fill="hold"/>
                                        <p:tgtEl>
                                          <p:spTgt spid="11060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89" dur="300" fill="hold"/>
                                        <p:tgtEl>
                                          <p:spTgt spid="11060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91" dur="300" fill="hold"/>
                                        <p:tgtEl>
                                          <p:spTgt spid="11060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92" dur="300" fill="hold"/>
                                        <p:tgtEl>
                                          <p:spTgt spid="11060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3" dur="300" fill="hold"/>
                                        <p:tgtEl>
                                          <p:spTgt spid="11060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15"/>
                  </p:tgtEl>
                </p:cond>
              </p:nextCondLst>
            </p:seq>
            <p:seq concurrent="1" nextAc="seek">
              <p:cTn id="1094" restart="whenNotActive" fill="hold" evtFilter="cancelBubble" nodeType="interactiveSeq">
                <p:stCondLst>
                  <p:cond evt="onClick" delay="0">
                    <p:tgtEl>
                      <p:spTgt spid="11060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95" fill="hold" nodeType="clickPar">
                      <p:stCondLst>
                        <p:cond delay="0"/>
                      </p:stCondLst>
                      <p:childTnLst>
                        <p:par>
                          <p:cTn id="10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98" dur="300" fill="hold"/>
                                        <p:tgtEl>
                                          <p:spTgt spid="11060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0" dur="300" fill="hold"/>
                                        <p:tgtEl>
                                          <p:spTgt spid="11060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01" dur="300" fill="hold"/>
                                        <p:tgtEl>
                                          <p:spTgt spid="11060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3" dur="300" fill="hold"/>
                                        <p:tgtEl>
                                          <p:spTgt spid="11060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04" dur="300" fill="hold"/>
                                        <p:tgtEl>
                                          <p:spTgt spid="11060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05" dur="300" fill="hold"/>
                                        <p:tgtEl>
                                          <p:spTgt spid="11060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16"/>
                  </p:tgtEl>
                </p:cond>
              </p:nextCondLst>
            </p:seq>
            <p:seq concurrent="1" nextAc="seek">
              <p:cTn id="1106" restart="whenNotActive" fill="hold" evtFilter="cancelBubble" nodeType="interactiveSeq">
                <p:stCondLst>
                  <p:cond evt="onClick" delay="0">
                    <p:tgtEl>
                      <p:spTgt spid="11060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07" fill="hold" nodeType="clickPar">
                      <p:stCondLst>
                        <p:cond delay="0"/>
                      </p:stCondLst>
                      <p:childTnLst>
                        <p:par>
                          <p:cTn id="11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0" dur="300" fill="hold"/>
                                        <p:tgtEl>
                                          <p:spTgt spid="11060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12" dur="300" fill="hold"/>
                                        <p:tgtEl>
                                          <p:spTgt spid="11060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13" dur="300" fill="hold"/>
                                        <p:tgtEl>
                                          <p:spTgt spid="11060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15" dur="300" fill="hold"/>
                                        <p:tgtEl>
                                          <p:spTgt spid="11060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16" dur="300" fill="hold"/>
                                        <p:tgtEl>
                                          <p:spTgt spid="11060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17" dur="300" fill="hold"/>
                                        <p:tgtEl>
                                          <p:spTgt spid="11060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17"/>
                  </p:tgtEl>
                </p:cond>
              </p:nextCondLst>
            </p:seq>
            <p:seq concurrent="1" nextAc="seek">
              <p:cTn id="1118" restart="whenNotActive" fill="hold" evtFilter="cancelBubble" nodeType="interactiveSeq">
                <p:stCondLst>
                  <p:cond evt="onClick" delay="0">
                    <p:tgtEl>
                      <p:spTgt spid="11060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9" fill="hold" nodeType="clickPar">
                      <p:stCondLst>
                        <p:cond delay="0"/>
                      </p:stCondLst>
                      <p:childTnLst>
                        <p:par>
                          <p:cTn id="1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22" dur="300" fill="hold"/>
                                        <p:tgtEl>
                                          <p:spTgt spid="11060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24" dur="300" fill="hold"/>
                                        <p:tgtEl>
                                          <p:spTgt spid="11060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25" dur="300" fill="hold"/>
                                        <p:tgtEl>
                                          <p:spTgt spid="110601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27" dur="300" fill="hold"/>
                                        <p:tgtEl>
                                          <p:spTgt spid="11060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28" dur="300" fill="hold"/>
                                        <p:tgtEl>
                                          <p:spTgt spid="11060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9" dur="300" fill="hold"/>
                                        <p:tgtEl>
                                          <p:spTgt spid="11060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18"/>
                  </p:tgtEl>
                </p:cond>
              </p:nextCondLst>
            </p:seq>
            <p:seq concurrent="1" nextAc="seek">
              <p:cTn id="1130" restart="whenNotActive" fill="hold" evtFilter="cancelBubble" nodeType="interactiveSeq">
                <p:stCondLst>
                  <p:cond evt="onClick" delay="0">
                    <p:tgtEl>
                      <p:spTgt spid="11060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31" fill="hold" nodeType="clickPar">
                      <p:stCondLst>
                        <p:cond delay="0"/>
                      </p:stCondLst>
                      <p:childTnLst>
                        <p:par>
                          <p:cTn id="11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34" dur="300" fill="hold"/>
                                        <p:tgtEl>
                                          <p:spTgt spid="11060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36" dur="300" fill="hold"/>
                                        <p:tgtEl>
                                          <p:spTgt spid="11060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37" dur="300" fill="hold"/>
                                        <p:tgtEl>
                                          <p:spTgt spid="110601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39" dur="300" fill="hold"/>
                                        <p:tgtEl>
                                          <p:spTgt spid="11060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40" dur="300" fill="hold"/>
                                        <p:tgtEl>
                                          <p:spTgt spid="11060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1" dur="300" fill="hold"/>
                                        <p:tgtEl>
                                          <p:spTgt spid="11060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19"/>
                  </p:tgtEl>
                </p:cond>
              </p:nextCondLst>
            </p:seq>
            <p:seq concurrent="1" nextAc="seek">
              <p:cTn id="1142" restart="whenNotActive" fill="hold" evtFilter="cancelBubble" nodeType="interactiveSeq">
                <p:stCondLst>
                  <p:cond evt="onClick" delay="0">
                    <p:tgtEl>
                      <p:spTgt spid="11060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43" fill="hold" nodeType="clickPar">
                      <p:stCondLst>
                        <p:cond delay="0"/>
                      </p:stCondLst>
                      <p:childTnLst>
                        <p:par>
                          <p:cTn id="11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46" dur="300" fill="hold"/>
                                        <p:tgtEl>
                                          <p:spTgt spid="11060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8" dur="300" fill="hold"/>
                                        <p:tgtEl>
                                          <p:spTgt spid="11060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49" dur="300" fill="hold"/>
                                        <p:tgtEl>
                                          <p:spTgt spid="11060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51" dur="300" fill="hold"/>
                                        <p:tgtEl>
                                          <p:spTgt spid="11060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52" dur="300" fill="hold"/>
                                        <p:tgtEl>
                                          <p:spTgt spid="11060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53" dur="300" fill="hold"/>
                                        <p:tgtEl>
                                          <p:spTgt spid="11060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20"/>
                  </p:tgtEl>
                </p:cond>
              </p:nextCondLst>
            </p:seq>
            <p:seq concurrent="1" nextAc="seek">
              <p:cTn id="1154" restart="whenNotActive" fill="hold" evtFilter="cancelBubble" nodeType="interactiveSeq">
                <p:stCondLst>
                  <p:cond evt="onClick" delay="0">
                    <p:tgtEl>
                      <p:spTgt spid="11060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55" fill="hold" nodeType="clickPar">
                      <p:stCondLst>
                        <p:cond delay="0"/>
                      </p:stCondLst>
                      <p:childTnLst>
                        <p:par>
                          <p:cTn id="11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58" dur="300" fill="hold"/>
                                        <p:tgtEl>
                                          <p:spTgt spid="11060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0" dur="300" fill="hold"/>
                                        <p:tgtEl>
                                          <p:spTgt spid="11060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161" dur="300" fill="hold"/>
                                        <p:tgtEl>
                                          <p:spTgt spid="110602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3" dur="300" fill="hold"/>
                                        <p:tgtEl>
                                          <p:spTgt spid="11060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64" dur="300" fill="hold"/>
                                        <p:tgtEl>
                                          <p:spTgt spid="11060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5" dur="300" fill="hold"/>
                                        <p:tgtEl>
                                          <p:spTgt spid="11060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21"/>
                  </p:tgtEl>
                </p:cond>
              </p:nextCondLst>
            </p:seq>
            <p:seq concurrent="1" nextAc="seek">
              <p:cTn id="1166" restart="whenNotActive" fill="hold" evtFilter="cancelBubble" nodeType="interactiveSeq">
                <p:stCondLst>
                  <p:cond evt="onClick" delay="0">
                    <p:tgtEl>
                      <p:spTgt spid="11060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67" fill="hold" nodeType="clickPar">
                      <p:stCondLst>
                        <p:cond delay="0"/>
                      </p:stCondLst>
                      <p:childTnLst>
                        <p:par>
                          <p:cTn id="11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70" dur="300" fill="hold"/>
                                        <p:tgtEl>
                                          <p:spTgt spid="11060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72" dur="300" fill="hold"/>
                                        <p:tgtEl>
                                          <p:spTgt spid="11060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73" dur="300" fill="hold"/>
                                        <p:tgtEl>
                                          <p:spTgt spid="11060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75" dur="300" fill="hold"/>
                                        <p:tgtEl>
                                          <p:spTgt spid="11060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76" dur="300" fill="hold"/>
                                        <p:tgtEl>
                                          <p:spTgt spid="11060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77" dur="300" fill="hold"/>
                                        <p:tgtEl>
                                          <p:spTgt spid="11060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13"/>
                  </p:tgtEl>
                </p:cond>
              </p:nextCondLst>
            </p:seq>
            <p:seq concurrent="1" nextAc="seek">
              <p:cTn id="1178" restart="whenNotActive" fill="hold" evtFilter="cancelBubble" nodeType="interactiveSeq">
                <p:stCondLst>
                  <p:cond evt="onClick" delay="0">
                    <p:tgtEl>
                      <p:spTgt spid="11060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9" fill="hold" nodeType="clickPar">
                      <p:stCondLst>
                        <p:cond delay="0"/>
                      </p:stCondLst>
                      <p:childTnLst>
                        <p:par>
                          <p:cTn id="11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82" dur="300" fill="hold"/>
                                        <p:tgtEl>
                                          <p:spTgt spid="11060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4" dur="300" fill="hold"/>
                                        <p:tgtEl>
                                          <p:spTgt spid="11060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85" dur="300" fill="hold"/>
                                        <p:tgtEl>
                                          <p:spTgt spid="110602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87" dur="300" fill="hold"/>
                                        <p:tgtEl>
                                          <p:spTgt spid="11060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88" dur="300" fill="hold"/>
                                        <p:tgtEl>
                                          <p:spTgt spid="11060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89" dur="300" fill="hold"/>
                                        <p:tgtEl>
                                          <p:spTgt spid="11060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23"/>
                  </p:tgtEl>
                </p:cond>
              </p:nextCondLst>
            </p:seq>
            <p:seq concurrent="1" nextAc="seek">
              <p:cTn id="1190" restart="whenNotActive" fill="hold" evtFilter="cancelBubble" nodeType="interactiveSeq">
                <p:stCondLst>
                  <p:cond evt="onClick" delay="0">
                    <p:tgtEl>
                      <p:spTgt spid="11060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91" fill="hold" nodeType="clickPar">
                      <p:stCondLst>
                        <p:cond delay="0"/>
                      </p:stCondLst>
                      <p:childTnLst>
                        <p:par>
                          <p:cTn id="11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94" dur="300" fill="hold"/>
                                        <p:tgtEl>
                                          <p:spTgt spid="11060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96" dur="300" fill="hold"/>
                                        <p:tgtEl>
                                          <p:spTgt spid="11060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97" dur="300" fill="hold"/>
                                        <p:tgtEl>
                                          <p:spTgt spid="11060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99" dur="300" fill="hold"/>
                                        <p:tgtEl>
                                          <p:spTgt spid="11060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00" dur="300" fill="hold"/>
                                        <p:tgtEl>
                                          <p:spTgt spid="11060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1" dur="300" fill="hold"/>
                                        <p:tgtEl>
                                          <p:spTgt spid="11060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24"/>
                  </p:tgtEl>
                </p:cond>
              </p:nextCondLst>
            </p:seq>
            <p:seq concurrent="1" nextAc="seek">
              <p:cTn id="1202" restart="whenNotActive" fill="hold" evtFilter="cancelBubble" nodeType="interactiveSeq">
                <p:stCondLst>
                  <p:cond evt="onClick" delay="0">
                    <p:tgtEl>
                      <p:spTgt spid="11060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3" fill="hold" nodeType="clickPar">
                      <p:stCondLst>
                        <p:cond delay="0"/>
                      </p:stCondLst>
                      <p:childTnLst>
                        <p:par>
                          <p:cTn id="12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0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06" dur="300" fill="hold"/>
                                        <p:tgtEl>
                                          <p:spTgt spid="11060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8" dur="300" fill="hold"/>
                                        <p:tgtEl>
                                          <p:spTgt spid="11060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09" dur="300" fill="hold"/>
                                        <p:tgtEl>
                                          <p:spTgt spid="110602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11" dur="300" fill="hold"/>
                                        <p:tgtEl>
                                          <p:spTgt spid="11060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12" dur="300" fill="hold"/>
                                        <p:tgtEl>
                                          <p:spTgt spid="11060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3" dur="300" fill="hold"/>
                                        <p:tgtEl>
                                          <p:spTgt spid="11060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25"/>
                  </p:tgtEl>
                </p:cond>
              </p:nextCondLst>
            </p:seq>
            <p:seq concurrent="1" nextAc="seek">
              <p:cTn id="1214" restart="whenNotActive" fill="hold" evtFilter="cancelBubble" nodeType="interactiveSeq">
                <p:stCondLst>
                  <p:cond evt="onClick" delay="0">
                    <p:tgtEl>
                      <p:spTgt spid="11060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15" fill="hold" nodeType="clickPar">
                      <p:stCondLst>
                        <p:cond delay="0"/>
                      </p:stCondLst>
                      <p:childTnLst>
                        <p:par>
                          <p:cTn id="12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8" dur="300" fill="hold"/>
                                        <p:tgtEl>
                                          <p:spTgt spid="11060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0" dur="300" fill="hold"/>
                                        <p:tgtEl>
                                          <p:spTgt spid="11060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21" dur="300" fill="hold"/>
                                        <p:tgtEl>
                                          <p:spTgt spid="11060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3" dur="300" fill="hold"/>
                                        <p:tgtEl>
                                          <p:spTgt spid="11060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24" dur="300" fill="hold"/>
                                        <p:tgtEl>
                                          <p:spTgt spid="11060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25" dur="300" fill="hold"/>
                                        <p:tgtEl>
                                          <p:spTgt spid="11060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26"/>
                  </p:tgtEl>
                </p:cond>
              </p:nextCondLst>
            </p:seq>
            <p:seq concurrent="1" nextAc="seek">
              <p:cTn id="1226" restart="whenNotActive" fill="hold" evtFilter="cancelBubble" nodeType="interactiveSeq">
                <p:stCondLst>
                  <p:cond evt="onClick" delay="0">
                    <p:tgtEl>
                      <p:spTgt spid="11060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27" fill="hold" nodeType="clickPar">
                      <p:stCondLst>
                        <p:cond delay="0"/>
                      </p:stCondLst>
                      <p:childTnLst>
                        <p:par>
                          <p:cTn id="12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0" dur="300" fill="hold"/>
                                        <p:tgtEl>
                                          <p:spTgt spid="11060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32" dur="300" fill="hold"/>
                                        <p:tgtEl>
                                          <p:spTgt spid="11060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33" dur="300" fill="hold"/>
                                        <p:tgtEl>
                                          <p:spTgt spid="11060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35" dur="300" fill="hold"/>
                                        <p:tgtEl>
                                          <p:spTgt spid="11060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36" dur="300" fill="hold"/>
                                        <p:tgtEl>
                                          <p:spTgt spid="11060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7" dur="300" fill="hold"/>
                                        <p:tgtEl>
                                          <p:spTgt spid="11060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27"/>
                  </p:tgtEl>
                </p:cond>
              </p:nextCondLst>
            </p:seq>
            <p:seq concurrent="1" nextAc="seek">
              <p:cTn id="1238" restart="whenNotActive" fill="hold" evtFilter="cancelBubble" nodeType="interactiveSeq">
                <p:stCondLst>
                  <p:cond evt="onClick" delay="0">
                    <p:tgtEl>
                      <p:spTgt spid="11060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9" fill="hold" nodeType="clickPar">
                      <p:stCondLst>
                        <p:cond delay="0"/>
                      </p:stCondLst>
                      <p:childTnLst>
                        <p:par>
                          <p:cTn id="12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42" dur="300" fill="hold"/>
                                        <p:tgtEl>
                                          <p:spTgt spid="11060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44" dur="300" fill="hold"/>
                                        <p:tgtEl>
                                          <p:spTgt spid="11060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45" dur="300" fill="hold"/>
                                        <p:tgtEl>
                                          <p:spTgt spid="110602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47" dur="300" fill="hold"/>
                                        <p:tgtEl>
                                          <p:spTgt spid="11060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48" dur="300" fill="hold"/>
                                        <p:tgtEl>
                                          <p:spTgt spid="11060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9" dur="300" fill="hold"/>
                                        <p:tgtEl>
                                          <p:spTgt spid="11060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28"/>
                  </p:tgtEl>
                </p:cond>
              </p:nextCondLst>
            </p:seq>
            <p:seq concurrent="1" nextAc="seek">
              <p:cTn id="1250" restart="whenNotActive" fill="hold" evtFilter="cancelBubble" nodeType="interactiveSeq">
                <p:stCondLst>
                  <p:cond evt="onClick" delay="0">
                    <p:tgtEl>
                      <p:spTgt spid="11060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51" fill="hold" nodeType="clickPar">
                      <p:stCondLst>
                        <p:cond delay="0"/>
                      </p:stCondLst>
                      <p:childTnLst>
                        <p:par>
                          <p:cTn id="12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54" dur="300" fill="hold"/>
                                        <p:tgtEl>
                                          <p:spTgt spid="11060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6" dur="300" fill="hold"/>
                                        <p:tgtEl>
                                          <p:spTgt spid="11060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57" dur="300" fill="hold"/>
                                        <p:tgtEl>
                                          <p:spTgt spid="11060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9" dur="300" fill="hold"/>
                                        <p:tgtEl>
                                          <p:spTgt spid="11060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60" dur="300" fill="hold"/>
                                        <p:tgtEl>
                                          <p:spTgt spid="11060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1" dur="300" fill="hold"/>
                                        <p:tgtEl>
                                          <p:spTgt spid="11060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29"/>
                  </p:tgtEl>
                </p:cond>
              </p:nextCondLst>
            </p:seq>
            <p:seq concurrent="1" nextAc="seek">
              <p:cTn id="1262" restart="whenNotActive" fill="hold" evtFilter="cancelBubble" nodeType="interactiveSeq">
                <p:stCondLst>
                  <p:cond evt="onClick" delay="0">
                    <p:tgtEl>
                      <p:spTgt spid="11060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63" fill="hold" nodeType="clickPar">
                      <p:stCondLst>
                        <p:cond delay="0"/>
                      </p:stCondLst>
                      <p:childTnLst>
                        <p:par>
                          <p:cTn id="12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6" dur="300" fill="hold"/>
                                        <p:tgtEl>
                                          <p:spTgt spid="11060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8" dur="300" fill="hold"/>
                                        <p:tgtEl>
                                          <p:spTgt spid="110603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269" dur="300" fill="hold"/>
                                        <p:tgtEl>
                                          <p:spTgt spid="110603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71" dur="300" fill="hold"/>
                                        <p:tgtEl>
                                          <p:spTgt spid="11060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72" dur="300" fill="hold"/>
                                        <p:tgtEl>
                                          <p:spTgt spid="11060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73" dur="300" fill="hold"/>
                                        <p:tgtEl>
                                          <p:spTgt spid="11060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30"/>
                  </p:tgtEl>
                </p:cond>
              </p:nextCondLst>
            </p:seq>
            <p:seq concurrent="1" nextAc="seek">
              <p:cTn id="1274" restart="whenNotActive" fill="hold" evtFilter="cancelBubble" nodeType="interactiveSeq">
                <p:stCondLst>
                  <p:cond evt="onClick" delay="0">
                    <p:tgtEl>
                      <p:spTgt spid="11060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75" fill="hold" nodeType="clickPar">
                      <p:stCondLst>
                        <p:cond delay="0"/>
                      </p:stCondLst>
                      <p:childTnLst>
                        <p:par>
                          <p:cTn id="12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78" dur="300" fill="hold"/>
                                        <p:tgtEl>
                                          <p:spTgt spid="11060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0" dur="300" fill="hold"/>
                                        <p:tgtEl>
                                          <p:spTgt spid="11060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81" dur="300" fill="hold"/>
                                        <p:tgtEl>
                                          <p:spTgt spid="11060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3" dur="300" fill="hold"/>
                                        <p:tgtEl>
                                          <p:spTgt spid="11060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84" dur="300" fill="hold"/>
                                        <p:tgtEl>
                                          <p:spTgt spid="11060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5" dur="300" fill="hold"/>
                                        <p:tgtEl>
                                          <p:spTgt spid="11060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22"/>
                  </p:tgtEl>
                </p:cond>
              </p:nextCondLst>
            </p:seq>
            <p:seq concurrent="1" nextAc="seek">
              <p:cTn id="1286" restart="whenNotActive" fill="hold" evtFilter="cancelBubble" nodeType="interactiveSeq">
                <p:stCondLst>
                  <p:cond evt="onClick" delay="0">
                    <p:tgtEl>
                      <p:spTgt spid="11060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87" fill="hold" nodeType="clickPar">
                      <p:stCondLst>
                        <p:cond delay="0"/>
                      </p:stCondLst>
                      <p:childTnLst>
                        <p:par>
                          <p:cTn id="12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90" dur="300" fill="hold"/>
                                        <p:tgtEl>
                                          <p:spTgt spid="11060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92" dur="300" fill="hold"/>
                                        <p:tgtEl>
                                          <p:spTgt spid="110603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93" dur="300" fill="hold"/>
                                        <p:tgtEl>
                                          <p:spTgt spid="110603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95" dur="300" fill="hold"/>
                                        <p:tgtEl>
                                          <p:spTgt spid="11060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96" dur="300" fill="hold"/>
                                        <p:tgtEl>
                                          <p:spTgt spid="11060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7" dur="300" fill="hold"/>
                                        <p:tgtEl>
                                          <p:spTgt spid="11060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32"/>
                  </p:tgtEl>
                </p:cond>
              </p:nextCondLst>
            </p:seq>
            <p:seq concurrent="1" nextAc="seek">
              <p:cTn id="1298" restart="whenNotActive" fill="hold" evtFilter="cancelBubble" nodeType="interactiveSeq">
                <p:stCondLst>
                  <p:cond evt="onClick" delay="0">
                    <p:tgtEl>
                      <p:spTgt spid="11060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9" fill="hold" nodeType="clickPar">
                      <p:stCondLst>
                        <p:cond delay="0"/>
                      </p:stCondLst>
                      <p:childTnLst>
                        <p:par>
                          <p:cTn id="13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02" dur="300" fill="hold"/>
                                        <p:tgtEl>
                                          <p:spTgt spid="11060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4" dur="300" fill="hold"/>
                                        <p:tgtEl>
                                          <p:spTgt spid="11060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05" dur="300" fill="hold"/>
                                        <p:tgtEl>
                                          <p:spTgt spid="11060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7" dur="300" fill="hold"/>
                                        <p:tgtEl>
                                          <p:spTgt spid="11060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08" dur="300" fill="hold"/>
                                        <p:tgtEl>
                                          <p:spTgt spid="11060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09" dur="300" fill="hold"/>
                                        <p:tgtEl>
                                          <p:spTgt spid="11060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33"/>
                  </p:tgtEl>
                </p:cond>
              </p:nextCondLst>
            </p:seq>
            <p:seq concurrent="1" nextAc="seek">
              <p:cTn id="1310" restart="whenNotActive" fill="hold" evtFilter="cancelBubble" nodeType="interactiveSeq">
                <p:stCondLst>
                  <p:cond evt="onClick" delay="0">
                    <p:tgtEl>
                      <p:spTgt spid="11060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11" fill="hold" nodeType="clickPar">
                      <p:stCondLst>
                        <p:cond delay="0"/>
                      </p:stCondLst>
                      <p:childTnLst>
                        <p:par>
                          <p:cTn id="13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4" dur="300" fill="hold"/>
                                        <p:tgtEl>
                                          <p:spTgt spid="11060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16" dur="300" fill="hold"/>
                                        <p:tgtEl>
                                          <p:spTgt spid="11060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17" dur="300" fill="hold"/>
                                        <p:tgtEl>
                                          <p:spTgt spid="110603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19" dur="300" fill="hold"/>
                                        <p:tgtEl>
                                          <p:spTgt spid="11060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20" dur="300" fill="hold"/>
                                        <p:tgtEl>
                                          <p:spTgt spid="11060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1" dur="300" fill="hold"/>
                                        <p:tgtEl>
                                          <p:spTgt spid="11060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34"/>
                  </p:tgtEl>
                </p:cond>
              </p:nextCondLst>
            </p:seq>
            <p:seq concurrent="1" nextAc="seek">
              <p:cTn id="1322" restart="whenNotActive" fill="hold" evtFilter="cancelBubble" nodeType="interactiveSeq">
                <p:stCondLst>
                  <p:cond evt="onClick" delay="0">
                    <p:tgtEl>
                      <p:spTgt spid="11060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23" fill="hold" nodeType="clickPar">
                      <p:stCondLst>
                        <p:cond delay="0"/>
                      </p:stCondLst>
                      <p:childTnLst>
                        <p:par>
                          <p:cTn id="13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26" dur="300" fill="hold"/>
                                        <p:tgtEl>
                                          <p:spTgt spid="11060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28" dur="300" fill="hold"/>
                                        <p:tgtEl>
                                          <p:spTgt spid="11060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29" dur="300" fill="hold"/>
                                        <p:tgtEl>
                                          <p:spTgt spid="110603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31" dur="300" fill="hold"/>
                                        <p:tgtEl>
                                          <p:spTgt spid="11060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32" dur="300" fill="hold"/>
                                        <p:tgtEl>
                                          <p:spTgt spid="11060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33" dur="300" fill="hold"/>
                                        <p:tgtEl>
                                          <p:spTgt spid="11060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35"/>
                  </p:tgtEl>
                </p:cond>
              </p:nextCondLst>
            </p:seq>
            <p:seq concurrent="1" nextAc="seek">
              <p:cTn id="1334" restart="whenNotActive" fill="hold" evtFilter="cancelBubble" nodeType="interactiveSeq">
                <p:stCondLst>
                  <p:cond evt="onClick" delay="0">
                    <p:tgtEl>
                      <p:spTgt spid="11060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35" fill="hold" nodeType="clickPar">
                      <p:stCondLst>
                        <p:cond delay="0"/>
                      </p:stCondLst>
                      <p:childTnLst>
                        <p:par>
                          <p:cTn id="13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38" dur="300" fill="hold"/>
                                        <p:tgtEl>
                                          <p:spTgt spid="11060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0" dur="300" fill="hold"/>
                                        <p:tgtEl>
                                          <p:spTgt spid="11060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41" dur="300" fill="hold"/>
                                        <p:tgtEl>
                                          <p:spTgt spid="11060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3" dur="300" fill="hold"/>
                                        <p:tgtEl>
                                          <p:spTgt spid="11060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44" dur="300" fill="hold"/>
                                        <p:tgtEl>
                                          <p:spTgt spid="11060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5" dur="300" fill="hold"/>
                                        <p:tgtEl>
                                          <p:spTgt spid="11060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36"/>
                  </p:tgtEl>
                </p:cond>
              </p:nextCondLst>
            </p:seq>
            <p:seq concurrent="1" nextAc="seek">
              <p:cTn id="1346" restart="whenNotActive" fill="hold" evtFilter="cancelBubble" nodeType="interactiveSeq">
                <p:stCondLst>
                  <p:cond evt="onClick" delay="0">
                    <p:tgtEl>
                      <p:spTgt spid="11060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47" fill="hold" nodeType="clickPar">
                      <p:stCondLst>
                        <p:cond delay="0"/>
                      </p:stCondLst>
                      <p:childTnLst>
                        <p:par>
                          <p:cTn id="13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50" dur="300" fill="hold"/>
                                        <p:tgtEl>
                                          <p:spTgt spid="11060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52" dur="300" fill="hold"/>
                                        <p:tgtEl>
                                          <p:spTgt spid="11060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53" dur="300" fill="hold"/>
                                        <p:tgtEl>
                                          <p:spTgt spid="110603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55" dur="300" fill="hold"/>
                                        <p:tgtEl>
                                          <p:spTgt spid="11060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56" dur="300" fill="hold"/>
                                        <p:tgtEl>
                                          <p:spTgt spid="11060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57" dur="300" fill="hold"/>
                                        <p:tgtEl>
                                          <p:spTgt spid="11060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37"/>
                  </p:tgtEl>
                </p:cond>
              </p:nextCondLst>
            </p:seq>
            <p:seq concurrent="1" nextAc="seek">
              <p:cTn id="1358" restart="whenNotActive" fill="hold" evtFilter="cancelBubble" nodeType="interactiveSeq">
                <p:stCondLst>
                  <p:cond evt="onClick" delay="0">
                    <p:tgtEl>
                      <p:spTgt spid="11060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9" fill="hold" nodeType="clickPar">
                      <p:stCondLst>
                        <p:cond delay="0"/>
                      </p:stCondLst>
                      <p:childTnLst>
                        <p:par>
                          <p:cTn id="13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2" dur="300" fill="hold"/>
                                        <p:tgtEl>
                                          <p:spTgt spid="11060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64" dur="300" fill="hold"/>
                                        <p:tgtEl>
                                          <p:spTgt spid="110603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65" dur="300" fill="hold"/>
                                        <p:tgtEl>
                                          <p:spTgt spid="110603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67" dur="300" fill="hold"/>
                                        <p:tgtEl>
                                          <p:spTgt spid="11060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68" dur="300" fill="hold"/>
                                        <p:tgtEl>
                                          <p:spTgt spid="11060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9" dur="300" fill="hold"/>
                                        <p:tgtEl>
                                          <p:spTgt spid="11060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38"/>
                  </p:tgtEl>
                </p:cond>
              </p:nextCondLst>
            </p:seq>
            <p:seq concurrent="1" nextAc="seek">
              <p:cTn id="1370" restart="whenNotActive" fill="hold" evtFilter="cancelBubble" nodeType="interactiveSeq">
                <p:stCondLst>
                  <p:cond evt="onClick" delay="0">
                    <p:tgtEl>
                      <p:spTgt spid="11060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71" fill="hold" nodeType="clickPar">
                      <p:stCondLst>
                        <p:cond delay="0"/>
                      </p:stCondLst>
                      <p:childTnLst>
                        <p:par>
                          <p:cTn id="13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74" dur="300" fill="hold"/>
                                        <p:tgtEl>
                                          <p:spTgt spid="11060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76" dur="300" fill="hold"/>
                                        <p:tgtEl>
                                          <p:spTgt spid="11060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77" dur="300" fill="hold"/>
                                        <p:tgtEl>
                                          <p:spTgt spid="11060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79" dur="300" fill="hold"/>
                                        <p:tgtEl>
                                          <p:spTgt spid="11060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80" dur="300" fill="hold"/>
                                        <p:tgtEl>
                                          <p:spTgt spid="11060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81" dur="300" fill="hold"/>
                                        <p:tgtEl>
                                          <p:spTgt spid="11060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31"/>
                  </p:tgtEl>
                </p:cond>
              </p:nextCondLst>
            </p:seq>
            <p:seq concurrent="1" nextAc="seek">
              <p:cTn id="1382" restart="whenNotActive" fill="hold" evtFilter="cancelBubble" nodeType="interactiveSeq">
                <p:stCondLst>
                  <p:cond evt="onClick" delay="0">
                    <p:tgtEl>
                      <p:spTgt spid="11060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3" fill="hold" nodeType="clickPar">
                      <p:stCondLst>
                        <p:cond delay="0"/>
                      </p:stCondLst>
                      <p:childTnLst>
                        <p:par>
                          <p:cTn id="13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8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86" dur="300" fill="hold"/>
                                        <p:tgtEl>
                                          <p:spTgt spid="11060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8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8" dur="300" fill="hold"/>
                                        <p:tgtEl>
                                          <p:spTgt spid="110604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89" dur="300" fill="hold"/>
                                        <p:tgtEl>
                                          <p:spTgt spid="110604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91" dur="300" fill="hold"/>
                                        <p:tgtEl>
                                          <p:spTgt spid="11060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92" dur="300" fill="hold"/>
                                        <p:tgtEl>
                                          <p:spTgt spid="11060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3" dur="300" fill="hold"/>
                                        <p:tgtEl>
                                          <p:spTgt spid="11060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40"/>
                  </p:tgtEl>
                </p:cond>
              </p:nextCondLst>
            </p:seq>
            <p:seq concurrent="1" nextAc="seek">
              <p:cTn id="1394" restart="whenNotActive" fill="hold" evtFilter="cancelBubble" nodeType="interactiveSeq">
                <p:stCondLst>
                  <p:cond evt="onClick" delay="0">
                    <p:tgtEl>
                      <p:spTgt spid="11060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95" fill="hold" nodeType="clickPar">
                      <p:stCondLst>
                        <p:cond delay="0"/>
                      </p:stCondLst>
                      <p:childTnLst>
                        <p:par>
                          <p:cTn id="13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98" dur="300" fill="hold"/>
                                        <p:tgtEl>
                                          <p:spTgt spid="11060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00" dur="300" fill="hold"/>
                                        <p:tgtEl>
                                          <p:spTgt spid="11060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01" dur="300" fill="hold"/>
                                        <p:tgtEl>
                                          <p:spTgt spid="11060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03" dur="300" fill="hold"/>
                                        <p:tgtEl>
                                          <p:spTgt spid="11060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04" dur="300" fill="hold"/>
                                        <p:tgtEl>
                                          <p:spTgt spid="11060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5" dur="300" fill="hold"/>
                                        <p:tgtEl>
                                          <p:spTgt spid="11060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41"/>
                  </p:tgtEl>
                </p:cond>
              </p:nextCondLst>
            </p:seq>
            <p:seq concurrent="1" nextAc="seek">
              <p:cTn id="1406" restart="whenNotActive" fill="hold" evtFilter="cancelBubble" nodeType="interactiveSeq">
                <p:stCondLst>
                  <p:cond evt="onClick" delay="0">
                    <p:tgtEl>
                      <p:spTgt spid="11060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07" fill="hold" nodeType="clickPar">
                      <p:stCondLst>
                        <p:cond delay="0"/>
                      </p:stCondLst>
                      <p:childTnLst>
                        <p:par>
                          <p:cTn id="14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10" dur="300" fill="hold"/>
                                        <p:tgtEl>
                                          <p:spTgt spid="11060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12" dur="300" fill="hold"/>
                                        <p:tgtEl>
                                          <p:spTgt spid="110604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13" dur="300" fill="hold"/>
                                        <p:tgtEl>
                                          <p:spTgt spid="110604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15" dur="300" fill="hold"/>
                                        <p:tgtEl>
                                          <p:spTgt spid="11060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16" dur="300" fill="hold"/>
                                        <p:tgtEl>
                                          <p:spTgt spid="11060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17" dur="300" fill="hold"/>
                                        <p:tgtEl>
                                          <p:spTgt spid="11060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42"/>
                  </p:tgtEl>
                </p:cond>
              </p:nextCondLst>
            </p:seq>
            <p:seq concurrent="1" nextAc="seek">
              <p:cTn id="1418" restart="whenNotActive" fill="hold" evtFilter="cancelBubble" nodeType="interactiveSeq">
                <p:stCondLst>
                  <p:cond evt="onClick" delay="0">
                    <p:tgtEl>
                      <p:spTgt spid="11060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19" fill="hold" nodeType="clickPar">
                      <p:stCondLst>
                        <p:cond delay="0"/>
                      </p:stCondLst>
                      <p:childTnLst>
                        <p:par>
                          <p:cTn id="14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22" dur="300" fill="hold"/>
                                        <p:tgtEl>
                                          <p:spTgt spid="11060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4" dur="300" fill="hold"/>
                                        <p:tgtEl>
                                          <p:spTgt spid="11060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25" dur="300" fill="hold"/>
                                        <p:tgtEl>
                                          <p:spTgt spid="110604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7" dur="300" fill="hold"/>
                                        <p:tgtEl>
                                          <p:spTgt spid="11060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28" dur="300" fill="hold"/>
                                        <p:tgtEl>
                                          <p:spTgt spid="11060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29" dur="300" fill="hold"/>
                                        <p:tgtEl>
                                          <p:spTgt spid="11060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43"/>
                  </p:tgtEl>
                </p:cond>
              </p:nextCondLst>
            </p:seq>
            <p:seq concurrent="1" nextAc="seek">
              <p:cTn id="1430" restart="whenNotActive" fill="hold" evtFilter="cancelBubble" nodeType="interactiveSeq">
                <p:stCondLst>
                  <p:cond evt="onClick" delay="0">
                    <p:tgtEl>
                      <p:spTgt spid="11060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31" fill="hold" nodeType="clickPar">
                      <p:stCondLst>
                        <p:cond delay="0"/>
                      </p:stCondLst>
                      <p:childTnLst>
                        <p:par>
                          <p:cTn id="14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34" dur="300" fill="hold"/>
                                        <p:tgtEl>
                                          <p:spTgt spid="11060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36" dur="300" fill="hold"/>
                                        <p:tgtEl>
                                          <p:spTgt spid="11060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37" dur="300" fill="hold"/>
                                        <p:tgtEl>
                                          <p:spTgt spid="11060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39" dur="300" fill="hold"/>
                                        <p:tgtEl>
                                          <p:spTgt spid="11060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40" dur="300" fill="hold"/>
                                        <p:tgtEl>
                                          <p:spTgt spid="11060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1" dur="300" fill="hold"/>
                                        <p:tgtEl>
                                          <p:spTgt spid="11060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44"/>
                  </p:tgtEl>
                </p:cond>
              </p:nextCondLst>
            </p:seq>
            <p:seq concurrent="1" nextAc="seek">
              <p:cTn id="1442" restart="whenNotActive" fill="hold" evtFilter="cancelBubble" nodeType="interactiveSeq">
                <p:stCondLst>
                  <p:cond evt="onClick" delay="0">
                    <p:tgtEl>
                      <p:spTgt spid="11060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43" fill="hold" nodeType="clickPar">
                      <p:stCondLst>
                        <p:cond delay="0"/>
                      </p:stCondLst>
                      <p:childTnLst>
                        <p:par>
                          <p:cTn id="14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46" dur="300" fill="hold"/>
                                        <p:tgtEl>
                                          <p:spTgt spid="11060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48" dur="300" fill="hold"/>
                                        <p:tgtEl>
                                          <p:spTgt spid="11060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49" dur="300" fill="hold"/>
                                        <p:tgtEl>
                                          <p:spTgt spid="11060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51" dur="300" fill="hold"/>
                                        <p:tgtEl>
                                          <p:spTgt spid="11060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52" dur="300" fill="hold"/>
                                        <p:tgtEl>
                                          <p:spTgt spid="11060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53" dur="300" fill="hold"/>
                                        <p:tgtEl>
                                          <p:spTgt spid="11060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45"/>
                  </p:tgtEl>
                </p:cond>
              </p:nextCondLst>
            </p:seq>
            <p:seq concurrent="1" nextAc="seek">
              <p:cTn id="1454" restart="whenNotActive" fill="hold" evtFilter="cancelBubble" nodeType="interactiveSeq">
                <p:stCondLst>
                  <p:cond evt="onClick" delay="0">
                    <p:tgtEl>
                      <p:spTgt spid="11060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55" fill="hold" nodeType="clickPar">
                      <p:stCondLst>
                        <p:cond delay="0"/>
                      </p:stCondLst>
                      <p:childTnLst>
                        <p:par>
                          <p:cTn id="14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58" dur="300" fill="hold"/>
                                        <p:tgtEl>
                                          <p:spTgt spid="11060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0" dur="300" fill="hold"/>
                                        <p:tgtEl>
                                          <p:spTgt spid="11060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61" dur="300" fill="hold"/>
                                        <p:tgtEl>
                                          <p:spTgt spid="110604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3" dur="300" fill="hold"/>
                                        <p:tgtEl>
                                          <p:spTgt spid="11060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64" dur="300" fill="hold"/>
                                        <p:tgtEl>
                                          <p:spTgt spid="11060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65" dur="300" fill="hold"/>
                                        <p:tgtEl>
                                          <p:spTgt spid="11060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46"/>
                  </p:tgtEl>
                </p:cond>
              </p:nextCondLst>
            </p:seq>
            <p:seq concurrent="1" nextAc="seek">
              <p:cTn id="1466" restart="whenNotActive" fill="hold" evtFilter="cancelBubble" nodeType="interactiveSeq">
                <p:stCondLst>
                  <p:cond evt="onClick" delay="0">
                    <p:tgtEl>
                      <p:spTgt spid="11060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67" fill="hold" nodeType="clickPar">
                      <p:stCondLst>
                        <p:cond delay="0"/>
                      </p:stCondLst>
                      <p:childTnLst>
                        <p:par>
                          <p:cTn id="14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70" dur="300" fill="hold"/>
                                        <p:tgtEl>
                                          <p:spTgt spid="11060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72" dur="300" fill="hold"/>
                                        <p:tgtEl>
                                          <p:spTgt spid="110604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473" dur="300" fill="hold"/>
                                        <p:tgtEl>
                                          <p:spTgt spid="110604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75" dur="300" fill="hold"/>
                                        <p:tgtEl>
                                          <p:spTgt spid="11060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76" dur="300" fill="hold"/>
                                        <p:tgtEl>
                                          <p:spTgt spid="11060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77" dur="300" fill="hold"/>
                                        <p:tgtEl>
                                          <p:spTgt spid="11060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47"/>
                  </p:tgtEl>
                </p:cond>
              </p:nextCondLst>
            </p:seq>
            <p:seq concurrent="1" nextAc="seek">
              <p:cTn id="1478" restart="whenNotActive" fill="hold" evtFilter="cancelBubble" nodeType="interactiveSeq">
                <p:stCondLst>
                  <p:cond evt="onClick" delay="0">
                    <p:tgtEl>
                      <p:spTgt spid="11060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9" fill="hold" nodeType="clickPar">
                      <p:stCondLst>
                        <p:cond delay="0"/>
                      </p:stCondLst>
                      <p:childTnLst>
                        <p:par>
                          <p:cTn id="14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82" dur="300" fill="hold"/>
                                        <p:tgtEl>
                                          <p:spTgt spid="11060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84" dur="300" fill="hold"/>
                                        <p:tgtEl>
                                          <p:spTgt spid="110603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85" dur="300" fill="hold"/>
                                        <p:tgtEl>
                                          <p:spTgt spid="110603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87" dur="300" fill="hold"/>
                                        <p:tgtEl>
                                          <p:spTgt spid="11060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88" dur="300" fill="hold"/>
                                        <p:tgtEl>
                                          <p:spTgt spid="11060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9" dur="300" fill="hold"/>
                                        <p:tgtEl>
                                          <p:spTgt spid="11060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39"/>
                  </p:tgtEl>
                </p:cond>
              </p:nextCondLst>
            </p:seq>
            <p:seq concurrent="1" nextAc="seek">
              <p:cTn id="1490" restart="whenNotActive" fill="hold" evtFilter="cancelBubble" nodeType="interactiveSeq">
                <p:stCondLst>
                  <p:cond evt="onClick" delay="0">
                    <p:tgtEl>
                      <p:spTgt spid="11060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91" fill="hold" nodeType="clickPar">
                      <p:stCondLst>
                        <p:cond delay="0"/>
                      </p:stCondLst>
                      <p:childTnLst>
                        <p:par>
                          <p:cTn id="14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94" dur="300" fill="hold"/>
                                        <p:tgtEl>
                                          <p:spTgt spid="11060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96" dur="300" fill="hold"/>
                                        <p:tgtEl>
                                          <p:spTgt spid="11060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97" dur="300" fill="hold"/>
                                        <p:tgtEl>
                                          <p:spTgt spid="11060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99" dur="300" fill="hold"/>
                                        <p:tgtEl>
                                          <p:spTgt spid="11060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00" dur="300" fill="hold"/>
                                        <p:tgtEl>
                                          <p:spTgt spid="11060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1" dur="300" fill="hold"/>
                                        <p:tgtEl>
                                          <p:spTgt spid="11060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49"/>
                  </p:tgtEl>
                </p:cond>
              </p:nextCondLst>
            </p:seq>
            <p:seq concurrent="1" nextAc="seek">
              <p:cTn id="1502" restart="whenNotActive" fill="hold" evtFilter="cancelBubble" nodeType="interactiveSeq">
                <p:stCondLst>
                  <p:cond evt="onClick" delay="0">
                    <p:tgtEl>
                      <p:spTgt spid="11060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03" fill="hold" nodeType="clickPar">
                      <p:stCondLst>
                        <p:cond delay="0"/>
                      </p:stCondLst>
                      <p:childTnLst>
                        <p:par>
                          <p:cTn id="15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0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06" dur="300" fill="hold"/>
                                        <p:tgtEl>
                                          <p:spTgt spid="11060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8" dur="300" fill="hold"/>
                                        <p:tgtEl>
                                          <p:spTgt spid="110605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09" dur="300" fill="hold"/>
                                        <p:tgtEl>
                                          <p:spTgt spid="110605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11" dur="300" fill="hold"/>
                                        <p:tgtEl>
                                          <p:spTgt spid="11060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12" dur="300" fill="hold"/>
                                        <p:tgtEl>
                                          <p:spTgt spid="11060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13" dur="300" fill="hold"/>
                                        <p:tgtEl>
                                          <p:spTgt spid="11060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50"/>
                  </p:tgtEl>
                </p:cond>
              </p:nextCondLst>
            </p:seq>
            <p:seq concurrent="1" nextAc="seek">
              <p:cTn id="1514" restart="whenNotActive" fill="hold" evtFilter="cancelBubble" nodeType="interactiveSeq">
                <p:stCondLst>
                  <p:cond evt="onClick" delay="0">
                    <p:tgtEl>
                      <p:spTgt spid="11060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15" fill="hold" nodeType="clickPar">
                      <p:stCondLst>
                        <p:cond delay="0"/>
                      </p:stCondLst>
                      <p:childTnLst>
                        <p:par>
                          <p:cTn id="15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18" dur="300" fill="hold"/>
                                        <p:tgtEl>
                                          <p:spTgt spid="11060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20" dur="300" fill="hold"/>
                                        <p:tgtEl>
                                          <p:spTgt spid="110605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21" dur="300" fill="hold"/>
                                        <p:tgtEl>
                                          <p:spTgt spid="110605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23" dur="300" fill="hold"/>
                                        <p:tgtEl>
                                          <p:spTgt spid="11060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24" dur="300" fill="hold"/>
                                        <p:tgtEl>
                                          <p:spTgt spid="11060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5" dur="300" fill="hold"/>
                                        <p:tgtEl>
                                          <p:spTgt spid="11060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51"/>
                  </p:tgtEl>
                </p:cond>
              </p:nextCondLst>
            </p:seq>
            <p:seq concurrent="1" nextAc="seek">
              <p:cTn id="1526" restart="whenNotActive" fill="hold" evtFilter="cancelBubble" nodeType="interactiveSeq">
                <p:stCondLst>
                  <p:cond evt="onClick" delay="0">
                    <p:tgtEl>
                      <p:spTgt spid="11060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27" fill="hold" nodeType="clickPar">
                      <p:stCondLst>
                        <p:cond delay="0"/>
                      </p:stCondLst>
                      <p:childTnLst>
                        <p:par>
                          <p:cTn id="15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30" dur="300" fill="hold"/>
                                        <p:tgtEl>
                                          <p:spTgt spid="11060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32" dur="300" fill="hold"/>
                                        <p:tgtEl>
                                          <p:spTgt spid="11060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33" dur="300" fill="hold"/>
                                        <p:tgtEl>
                                          <p:spTgt spid="110605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35" dur="300" fill="hold"/>
                                        <p:tgtEl>
                                          <p:spTgt spid="11060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36" dur="300" fill="hold"/>
                                        <p:tgtEl>
                                          <p:spTgt spid="11060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37" dur="300" fill="hold"/>
                                        <p:tgtEl>
                                          <p:spTgt spid="11060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52"/>
                  </p:tgtEl>
                </p:cond>
              </p:nextCondLst>
            </p:seq>
            <p:seq concurrent="1" nextAc="seek">
              <p:cTn id="1538" restart="whenNotActive" fill="hold" evtFilter="cancelBubble" nodeType="interactiveSeq">
                <p:stCondLst>
                  <p:cond evt="onClick" delay="0">
                    <p:tgtEl>
                      <p:spTgt spid="11060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9" fill="hold" nodeType="clickPar">
                      <p:stCondLst>
                        <p:cond delay="0"/>
                      </p:stCondLst>
                      <p:childTnLst>
                        <p:par>
                          <p:cTn id="15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42" dur="300" fill="hold"/>
                                        <p:tgtEl>
                                          <p:spTgt spid="11060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4" dur="300" fill="hold"/>
                                        <p:tgtEl>
                                          <p:spTgt spid="110605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45" dur="300" fill="hold"/>
                                        <p:tgtEl>
                                          <p:spTgt spid="110605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7" dur="300" fill="hold"/>
                                        <p:tgtEl>
                                          <p:spTgt spid="11060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48" dur="300" fill="hold"/>
                                        <p:tgtEl>
                                          <p:spTgt spid="11060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9" dur="300" fill="hold"/>
                                        <p:tgtEl>
                                          <p:spTgt spid="11060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53"/>
                  </p:tgtEl>
                </p:cond>
              </p:nextCondLst>
            </p:seq>
            <p:seq concurrent="1" nextAc="seek">
              <p:cTn id="1550" restart="whenNotActive" fill="hold" evtFilter="cancelBubble" nodeType="interactiveSeq">
                <p:stCondLst>
                  <p:cond evt="onClick" delay="0">
                    <p:tgtEl>
                      <p:spTgt spid="11060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51" fill="hold" nodeType="clickPar">
                      <p:stCondLst>
                        <p:cond delay="0"/>
                      </p:stCondLst>
                      <p:childTnLst>
                        <p:par>
                          <p:cTn id="15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54" dur="300" fill="hold"/>
                                        <p:tgtEl>
                                          <p:spTgt spid="11060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56" dur="300" fill="hold"/>
                                        <p:tgtEl>
                                          <p:spTgt spid="110605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57" dur="300" fill="hold"/>
                                        <p:tgtEl>
                                          <p:spTgt spid="110605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59" dur="300" fill="hold"/>
                                        <p:tgtEl>
                                          <p:spTgt spid="11060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60" dur="300" fill="hold"/>
                                        <p:tgtEl>
                                          <p:spTgt spid="11060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1" dur="300" fill="hold"/>
                                        <p:tgtEl>
                                          <p:spTgt spid="11060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54"/>
                  </p:tgtEl>
                </p:cond>
              </p:nextCondLst>
            </p:seq>
            <p:seq concurrent="1" nextAc="seek">
              <p:cTn id="1562" restart="whenNotActive" fill="hold" evtFilter="cancelBubble" nodeType="interactiveSeq">
                <p:stCondLst>
                  <p:cond evt="onClick" delay="0">
                    <p:tgtEl>
                      <p:spTgt spid="11060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3" fill="hold" nodeType="clickPar">
                      <p:stCondLst>
                        <p:cond delay="0"/>
                      </p:stCondLst>
                      <p:childTnLst>
                        <p:par>
                          <p:cTn id="15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66" dur="300" fill="hold"/>
                                        <p:tgtEl>
                                          <p:spTgt spid="11060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68" dur="300" fill="hold"/>
                                        <p:tgtEl>
                                          <p:spTgt spid="110605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69" dur="300" fill="hold"/>
                                        <p:tgtEl>
                                          <p:spTgt spid="110605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71" dur="300" fill="hold"/>
                                        <p:tgtEl>
                                          <p:spTgt spid="11060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72" dur="300" fill="hold"/>
                                        <p:tgtEl>
                                          <p:spTgt spid="11060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73" dur="300" fill="hold"/>
                                        <p:tgtEl>
                                          <p:spTgt spid="11060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55"/>
                  </p:tgtEl>
                </p:cond>
              </p:nextCondLst>
            </p:seq>
            <p:seq concurrent="1" nextAc="seek">
              <p:cTn id="1574" restart="whenNotActive" fill="hold" evtFilter="cancelBubble" nodeType="interactiveSeq">
                <p:stCondLst>
                  <p:cond evt="onClick" delay="0">
                    <p:tgtEl>
                      <p:spTgt spid="11060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75" fill="hold" nodeType="clickPar">
                      <p:stCondLst>
                        <p:cond delay="0"/>
                      </p:stCondLst>
                      <p:childTnLst>
                        <p:par>
                          <p:cTn id="15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78" dur="300" fill="hold"/>
                                        <p:tgtEl>
                                          <p:spTgt spid="11060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0" dur="300" fill="hold"/>
                                        <p:tgtEl>
                                          <p:spTgt spid="110605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581" dur="300" fill="hold"/>
                                        <p:tgtEl>
                                          <p:spTgt spid="110605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3" dur="300" fill="hold"/>
                                        <p:tgtEl>
                                          <p:spTgt spid="11060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84" dur="300" fill="hold"/>
                                        <p:tgtEl>
                                          <p:spTgt spid="11060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85" dur="300" fill="hold"/>
                                        <p:tgtEl>
                                          <p:spTgt spid="11060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56"/>
                  </p:tgtEl>
                </p:cond>
              </p:nextCondLst>
            </p:seq>
            <p:seq concurrent="1" nextAc="seek">
              <p:cTn id="1586" restart="whenNotActive" fill="hold" evtFilter="cancelBubble" nodeType="interactiveSeq">
                <p:stCondLst>
                  <p:cond evt="onClick" delay="0">
                    <p:tgtEl>
                      <p:spTgt spid="11060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87" fill="hold" nodeType="clickPar">
                      <p:stCondLst>
                        <p:cond delay="0"/>
                      </p:stCondLst>
                      <p:childTnLst>
                        <p:par>
                          <p:cTn id="15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90" dur="300" fill="hold"/>
                                        <p:tgtEl>
                                          <p:spTgt spid="11060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92" dur="300" fill="hold"/>
                                        <p:tgtEl>
                                          <p:spTgt spid="11060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93" dur="300" fill="hold"/>
                                        <p:tgtEl>
                                          <p:spTgt spid="110604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95" dur="300" fill="hold"/>
                                        <p:tgtEl>
                                          <p:spTgt spid="11060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96" dur="300" fill="hold"/>
                                        <p:tgtEl>
                                          <p:spTgt spid="11060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7" dur="300" fill="hold"/>
                                        <p:tgtEl>
                                          <p:spTgt spid="11060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48"/>
                  </p:tgtEl>
                </p:cond>
              </p:nextCondLst>
            </p:seq>
            <p:seq concurrent="1" nextAc="seek">
              <p:cTn id="1598" restart="whenNotActive" fill="hold" evtFilter="cancelBubble" nodeType="interactiveSeq">
                <p:stCondLst>
                  <p:cond evt="onClick" delay="0">
                    <p:tgtEl>
                      <p:spTgt spid="11060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9" fill="hold" nodeType="clickPar">
                      <p:stCondLst>
                        <p:cond delay="0"/>
                      </p:stCondLst>
                      <p:childTnLst>
                        <p:par>
                          <p:cTn id="16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02" dur="300" fill="hold"/>
                                        <p:tgtEl>
                                          <p:spTgt spid="11060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04" dur="300" fill="hold"/>
                                        <p:tgtEl>
                                          <p:spTgt spid="110605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05" dur="300" fill="hold"/>
                                        <p:tgtEl>
                                          <p:spTgt spid="110605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07" dur="300" fill="hold"/>
                                        <p:tgtEl>
                                          <p:spTgt spid="11060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08" dur="300" fill="hold"/>
                                        <p:tgtEl>
                                          <p:spTgt spid="11060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9" dur="300" fill="hold"/>
                                        <p:tgtEl>
                                          <p:spTgt spid="11060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58"/>
                  </p:tgtEl>
                </p:cond>
              </p:nextCondLst>
            </p:seq>
            <p:seq concurrent="1" nextAc="seek">
              <p:cTn id="1610" restart="whenNotActive" fill="hold" evtFilter="cancelBubble" nodeType="interactiveSeq">
                <p:stCondLst>
                  <p:cond evt="onClick" delay="0">
                    <p:tgtEl>
                      <p:spTgt spid="11060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11" fill="hold" nodeType="clickPar">
                      <p:stCondLst>
                        <p:cond delay="0"/>
                      </p:stCondLst>
                      <p:childTnLst>
                        <p:par>
                          <p:cTn id="16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14" dur="300" fill="hold"/>
                                        <p:tgtEl>
                                          <p:spTgt spid="110605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16" dur="300" fill="hold"/>
                                        <p:tgtEl>
                                          <p:spTgt spid="110605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17" dur="300" fill="hold"/>
                                        <p:tgtEl>
                                          <p:spTgt spid="110605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19" dur="300" fill="hold"/>
                                        <p:tgtEl>
                                          <p:spTgt spid="11060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20" dur="300" fill="hold"/>
                                        <p:tgtEl>
                                          <p:spTgt spid="11060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21" dur="300" fill="hold"/>
                                        <p:tgtEl>
                                          <p:spTgt spid="11060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59"/>
                  </p:tgtEl>
                </p:cond>
              </p:nextCondLst>
            </p:seq>
            <p:seq concurrent="1" nextAc="seek">
              <p:cTn id="1622" restart="whenNotActive" fill="hold" evtFilter="cancelBubble" nodeType="interactiveSeq">
                <p:stCondLst>
                  <p:cond evt="onClick" delay="0">
                    <p:tgtEl>
                      <p:spTgt spid="11060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23" fill="hold" nodeType="clickPar">
                      <p:stCondLst>
                        <p:cond delay="0"/>
                      </p:stCondLst>
                      <p:childTnLst>
                        <p:par>
                          <p:cTn id="16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26" dur="300" fill="hold"/>
                                        <p:tgtEl>
                                          <p:spTgt spid="11060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8" dur="300" fill="hold"/>
                                        <p:tgtEl>
                                          <p:spTgt spid="110606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29" dur="300" fill="hold"/>
                                        <p:tgtEl>
                                          <p:spTgt spid="110606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31" dur="300" fill="hold"/>
                                        <p:tgtEl>
                                          <p:spTgt spid="11060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32" dur="300" fill="hold"/>
                                        <p:tgtEl>
                                          <p:spTgt spid="11060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33" dur="300" fill="hold"/>
                                        <p:tgtEl>
                                          <p:spTgt spid="11060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60"/>
                  </p:tgtEl>
                </p:cond>
              </p:nextCondLst>
            </p:seq>
            <p:seq concurrent="1" nextAc="seek">
              <p:cTn id="1634" restart="whenNotActive" fill="hold" evtFilter="cancelBubble" nodeType="interactiveSeq">
                <p:stCondLst>
                  <p:cond evt="onClick" delay="0">
                    <p:tgtEl>
                      <p:spTgt spid="11060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35" fill="hold" nodeType="clickPar">
                      <p:stCondLst>
                        <p:cond delay="0"/>
                      </p:stCondLst>
                      <p:childTnLst>
                        <p:par>
                          <p:cTn id="16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38" dur="300" fill="hold"/>
                                        <p:tgtEl>
                                          <p:spTgt spid="11060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40" dur="300" fill="hold"/>
                                        <p:tgtEl>
                                          <p:spTgt spid="110606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41" dur="300" fill="hold"/>
                                        <p:tgtEl>
                                          <p:spTgt spid="110606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43" dur="300" fill="hold"/>
                                        <p:tgtEl>
                                          <p:spTgt spid="11060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44" dur="300" fill="hold"/>
                                        <p:tgtEl>
                                          <p:spTgt spid="11060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5" dur="300" fill="hold"/>
                                        <p:tgtEl>
                                          <p:spTgt spid="11060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61"/>
                  </p:tgtEl>
                </p:cond>
              </p:nextCondLst>
            </p:seq>
            <p:seq concurrent="1" nextAc="seek">
              <p:cTn id="1646" restart="whenNotActive" fill="hold" evtFilter="cancelBubble" nodeType="interactiveSeq">
                <p:stCondLst>
                  <p:cond evt="onClick" delay="0">
                    <p:tgtEl>
                      <p:spTgt spid="11060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47" fill="hold" nodeType="clickPar">
                      <p:stCondLst>
                        <p:cond delay="0"/>
                      </p:stCondLst>
                      <p:childTnLst>
                        <p:par>
                          <p:cTn id="16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50" dur="300" fill="hold"/>
                                        <p:tgtEl>
                                          <p:spTgt spid="11060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52" dur="300" fill="hold"/>
                                        <p:tgtEl>
                                          <p:spTgt spid="110606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53" dur="300" fill="hold"/>
                                        <p:tgtEl>
                                          <p:spTgt spid="110606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55" dur="300" fill="hold"/>
                                        <p:tgtEl>
                                          <p:spTgt spid="11060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56" dur="300" fill="hold"/>
                                        <p:tgtEl>
                                          <p:spTgt spid="11060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57" dur="300" fill="hold"/>
                                        <p:tgtEl>
                                          <p:spTgt spid="11060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62"/>
                  </p:tgtEl>
                </p:cond>
              </p:nextCondLst>
            </p:seq>
            <p:seq concurrent="1" nextAc="seek">
              <p:cTn id="1658" restart="whenNotActive" fill="hold" evtFilter="cancelBubble" nodeType="interactiveSeq">
                <p:stCondLst>
                  <p:cond evt="onClick" delay="0">
                    <p:tgtEl>
                      <p:spTgt spid="11060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9" fill="hold" nodeType="clickPar">
                      <p:stCondLst>
                        <p:cond delay="0"/>
                      </p:stCondLst>
                      <p:childTnLst>
                        <p:par>
                          <p:cTn id="16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2" dur="300" fill="hold"/>
                                        <p:tgtEl>
                                          <p:spTgt spid="11060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4" dur="300" fill="hold"/>
                                        <p:tgtEl>
                                          <p:spTgt spid="110606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65" dur="300" fill="hold"/>
                                        <p:tgtEl>
                                          <p:spTgt spid="110606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7" dur="300" fill="hold"/>
                                        <p:tgtEl>
                                          <p:spTgt spid="11060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68" dur="300" fill="hold"/>
                                        <p:tgtEl>
                                          <p:spTgt spid="11060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69" dur="300" fill="hold"/>
                                        <p:tgtEl>
                                          <p:spTgt spid="11060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63"/>
                  </p:tgtEl>
                </p:cond>
              </p:nextCondLst>
            </p:seq>
            <p:seq concurrent="1" nextAc="seek">
              <p:cTn id="1670" restart="whenNotActive" fill="hold" evtFilter="cancelBubble" nodeType="interactiveSeq">
                <p:stCondLst>
                  <p:cond evt="onClick" delay="0">
                    <p:tgtEl>
                      <p:spTgt spid="11060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71" fill="hold" nodeType="clickPar">
                      <p:stCondLst>
                        <p:cond delay="0"/>
                      </p:stCondLst>
                      <p:childTnLst>
                        <p:par>
                          <p:cTn id="16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74" dur="300" fill="hold"/>
                                        <p:tgtEl>
                                          <p:spTgt spid="11060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76" dur="300" fill="hold"/>
                                        <p:tgtEl>
                                          <p:spTgt spid="110606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77" dur="300" fill="hold"/>
                                        <p:tgtEl>
                                          <p:spTgt spid="110606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79" dur="300" fill="hold"/>
                                        <p:tgtEl>
                                          <p:spTgt spid="11060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80" dur="300" fill="hold"/>
                                        <p:tgtEl>
                                          <p:spTgt spid="11060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1" dur="300" fill="hold"/>
                                        <p:tgtEl>
                                          <p:spTgt spid="11060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64"/>
                  </p:tgtEl>
                </p:cond>
              </p:nextCondLst>
            </p:seq>
            <p:seq concurrent="1" nextAc="seek">
              <p:cTn id="1682" restart="whenNotActive" fill="hold" evtFilter="cancelBubble" nodeType="interactiveSeq">
                <p:stCondLst>
                  <p:cond evt="onClick" delay="0">
                    <p:tgtEl>
                      <p:spTgt spid="11060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83" fill="hold" nodeType="clickPar">
                      <p:stCondLst>
                        <p:cond delay="0"/>
                      </p:stCondLst>
                      <p:childTnLst>
                        <p:par>
                          <p:cTn id="16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8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86" dur="300" fill="hold"/>
                                        <p:tgtEl>
                                          <p:spTgt spid="11060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8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88" dur="300" fill="hold"/>
                                        <p:tgtEl>
                                          <p:spTgt spid="11060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689" dur="300" fill="hold"/>
                                        <p:tgtEl>
                                          <p:spTgt spid="110606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91" dur="300" fill="hold"/>
                                        <p:tgtEl>
                                          <p:spTgt spid="11060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92" dur="300" fill="hold"/>
                                        <p:tgtEl>
                                          <p:spTgt spid="11060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3" dur="300" fill="hold"/>
                                        <p:tgtEl>
                                          <p:spTgt spid="11060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65"/>
                  </p:tgtEl>
                </p:cond>
              </p:nextCondLst>
            </p:seq>
            <p:seq concurrent="1" nextAc="seek">
              <p:cTn id="1694" restart="whenNotActive" fill="hold" evtFilter="cancelBubble" nodeType="interactiveSeq">
                <p:stCondLst>
                  <p:cond evt="onClick" delay="0">
                    <p:tgtEl>
                      <p:spTgt spid="11060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95" fill="hold" nodeType="clickPar">
                      <p:stCondLst>
                        <p:cond delay="0"/>
                      </p:stCondLst>
                      <p:childTnLst>
                        <p:par>
                          <p:cTn id="16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98" dur="300" fill="hold"/>
                                        <p:tgtEl>
                                          <p:spTgt spid="11060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0" dur="300" fill="hold"/>
                                        <p:tgtEl>
                                          <p:spTgt spid="11060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01" dur="300" fill="hold"/>
                                        <p:tgtEl>
                                          <p:spTgt spid="110605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3" dur="300" fill="hold"/>
                                        <p:tgtEl>
                                          <p:spTgt spid="11060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04" dur="300" fill="hold"/>
                                        <p:tgtEl>
                                          <p:spTgt spid="11060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05" dur="300" fill="hold"/>
                                        <p:tgtEl>
                                          <p:spTgt spid="11060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57"/>
                  </p:tgtEl>
                </p:cond>
              </p:nextCondLst>
            </p:seq>
            <p:seq concurrent="1" nextAc="seek">
              <p:cTn id="1706" restart="whenNotActive" fill="hold" evtFilter="cancelBubble" nodeType="interactiveSeq">
                <p:stCondLst>
                  <p:cond evt="onClick" delay="0">
                    <p:tgtEl>
                      <p:spTgt spid="11060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07" fill="hold" nodeType="clickPar">
                      <p:stCondLst>
                        <p:cond delay="0"/>
                      </p:stCondLst>
                      <p:childTnLst>
                        <p:par>
                          <p:cTn id="17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10" dur="300" fill="hold"/>
                                        <p:tgtEl>
                                          <p:spTgt spid="11060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12" dur="300" fill="hold"/>
                                        <p:tgtEl>
                                          <p:spTgt spid="11060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13" dur="300" fill="hold"/>
                                        <p:tgtEl>
                                          <p:spTgt spid="11060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15" dur="300" fill="hold"/>
                                        <p:tgtEl>
                                          <p:spTgt spid="11060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16" dur="300" fill="hold"/>
                                        <p:tgtEl>
                                          <p:spTgt spid="11060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17" dur="300" fill="hold"/>
                                        <p:tgtEl>
                                          <p:spTgt spid="11060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67"/>
                  </p:tgtEl>
                </p:cond>
              </p:nextCondLst>
            </p:seq>
            <p:seq concurrent="1" nextAc="seek">
              <p:cTn id="1718" restart="whenNotActive" fill="hold" evtFilter="cancelBubble" nodeType="interactiveSeq">
                <p:stCondLst>
                  <p:cond evt="onClick" delay="0">
                    <p:tgtEl>
                      <p:spTgt spid="11060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19" fill="hold" nodeType="clickPar">
                      <p:stCondLst>
                        <p:cond delay="0"/>
                      </p:stCondLst>
                      <p:childTnLst>
                        <p:par>
                          <p:cTn id="17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22" dur="300" fill="hold"/>
                                        <p:tgtEl>
                                          <p:spTgt spid="11060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24" dur="300" fill="hold"/>
                                        <p:tgtEl>
                                          <p:spTgt spid="110606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25" dur="300" fill="hold"/>
                                        <p:tgtEl>
                                          <p:spTgt spid="110606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27" dur="300" fill="hold"/>
                                        <p:tgtEl>
                                          <p:spTgt spid="11060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28" dur="300" fill="hold"/>
                                        <p:tgtEl>
                                          <p:spTgt spid="11060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9" dur="300" fill="hold"/>
                                        <p:tgtEl>
                                          <p:spTgt spid="11060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68"/>
                  </p:tgtEl>
                </p:cond>
              </p:nextCondLst>
            </p:seq>
            <p:seq concurrent="1" nextAc="seek">
              <p:cTn id="1730" restart="whenNotActive" fill="hold" evtFilter="cancelBubble" nodeType="interactiveSeq">
                <p:stCondLst>
                  <p:cond evt="onClick" delay="0">
                    <p:tgtEl>
                      <p:spTgt spid="11060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31" fill="hold" nodeType="clickPar">
                      <p:stCondLst>
                        <p:cond delay="0"/>
                      </p:stCondLst>
                      <p:childTnLst>
                        <p:par>
                          <p:cTn id="17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34" dur="300" fill="hold"/>
                                        <p:tgtEl>
                                          <p:spTgt spid="11060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36" dur="300" fill="hold"/>
                                        <p:tgtEl>
                                          <p:spTgt spid="110606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37" dur="300" fill="hold"/>
                                        <p:tgtEl>
                                          <p:spTgt spid="110606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39" dur="300" fill="hold"/>
                                        <p:tgtEl>
                                          <p:spTgt spid="11060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40" dur="300" fill="hold"/>
                                        <p:tgtEl>
                                          <p:spTgt spid="11060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41" dur="300" fill="hold"/>
                                        <p:tgtEl>
                                          <p:spTgt spid="11060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69"/>
                  </p:tgtEl>
                </p:cond>
              </p:nextCondLst>
            </p:seq>
            <p:seq concurrent="1" nextAc="seek">
              <p:cTn id="1742" restart="whenNotActive" fill="hold" evtFilter="cancelBubble" nodeType="interactiveSeq">
                <p:stCondLst>
                  <p:cond evt="onClick" delay="0">
                    <p:tgtEl>
                      <p:spTgt spid="11060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43" fill="hold" nodeType="clickPar">
                      <p:stCondLst>
                        <p:cond delay="0"/>
                      </p:stCondLst>
                      <p:childTnLst>
                        <p:par>
                          <p:cTn id="17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46" dur="300" fill="hold"/>
                                        <p:tgtEl>
                                          <p:spTgt spid="11060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8" dur="300" fill="hold"/>
                                        <p:tgtEl>
                                          <p:spTgt spid="11060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49" dur="300" fill="hold"/>
                                        <p:tgtEl>
                                          <p:spTgt spid="110607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51" dur="300" fill="hold"/>
                                        <p:tgtEl>
                                          <p:spTgt spid="11060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52" dur="300" fill="hold"/>
                                        <p:tgtEl>
                                          <p:spTgt spid="11060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53" dur="300" fill="hold"/>
                                        <p:tgtEl>
                                          <p:spTgt spid="11060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70"/>
                  </p:tgtEl>
                </p:cond>
              </p:nextCondLst>
            </p:seq>
            <p:seq concurrent="1" nextAc="seek">
              <p:cTn id="1754" restart="whenNotActive" fill="hold" evtFilter="cancelBubble" nodeType="interactiveSeq">
                <p:stCondLst>
                  <p:cond evt="onClick" delay="0">
                    <p:tgtEl>
                      <p:spTgt spid="11060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55" fill="hold" nodeType="clickPar">
                      <p:stCondLst>
                        <p:cond delay="0"/>
                      </p:stCondLst>
                      <p:childTnLst>
                        <p:par>
                          <p:cTn id="17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58" dur="300" fill="hold"/>
                                        <p:tgtEl>
                                          <p:spTgt spid="11060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60" dur="300" fill="hold"/>
                                        <p:tgtEl>
                                          <p:spTgt spid="110607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61" dur="300" fill="hold"/>
                                        <p:tgtEl>
                                          <p:spTgt spid="110607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63" dur="300" fill="hold"/>
                                        <p:tgtEl>
                                          <p:spTgt spid="11060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64" dur="300" fill="hold"/>
                                        <p:tgtEl>
                                          <p:spTgt spid="11060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5" dur="300" fill="hold"/>
                                        <p:tgtEl>
                                          <p:spTgt spid="11060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71"/>
                  </p:tgtEl>
                </p:cond>
              </p:nextCondLst>
            </p:seq>
            <p:seq concurrent="1" nextAc="seek">
              <p:cTn id="1766" restart="whenNotActive" fill="hold" evtFilter="cancelBubble" nodeType="interactiveSeq">
                <p:stCondLst>
                  <p:cond evt="onClick" delay="0">
                    <p:tgtEl>
                      <p:spTgt spid="11060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67" fill="hold" nodeType="clickPar">
                      <p:stCondLst>
                        <p:cond delay="0"/>
                      </p:stCondLst>
                      <p:childTnLst>
                        <p:par>
                          <p:cTn id="17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70" dur="300" fill="hold"/>
                                        <p:tgtEl>
                                          <p:spTgt spid="110607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72" dur="300" fill="hold"/>
                                        <p:tgtEl>
                                          <p:spTgt spid="110607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73" dur="300" fill="hold"/>
                                        <p:tgtEl>
                                          <p:spTgt spid="110607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75" dur="300" fill="hold"/>
                                        <p:tgtEl>
                                          <p:spTgt spid="11060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76" dur="300" fill="hold"/>
                                        <p:tgtEl>
                                          <p:spTgt spid="11060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77" dur="300" fill="hold"/>
                                        <p:tgtEl>
                                          <p:spTgt spid="11060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72"/>
                  </p:tgtEl>
                </p:cond>
              </p:nextCondLst>
            </p:seq>
            <p:seq concurrent="1" nextAc="seek">
              <p:cTn id="1778" restart="whenNotActive" fill="hold" evtFilter="cancelBubble" nodeType="interactiveSeq">
                <p:stCondLst>
                  <p:cond evt="onClick" delay="0">
                    <p:tgtEl>
                      <p:spTgt spid="11060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79" fill="hold" nodeType="clickPar">
                      <p:stCondLst>
                        <p:cond delay="0"/>
                      </p:stCondLst>
                      <p:childTnLst>
                        <p:par>
                          <p:cTn id="17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82" dur="300" fill="hold"/>
                                        <p:tgtEl>
                                          <p:spTgt spid="110607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4" dur="300" fill="hold"/>
                                        <p:tgtEl>
                                          <p:spTgt spid="110607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85" dur="300" fill="hold"/>
                                        <p:tgtEl>
                                          <p:spTgt spid="110607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7" dur="300" fill="hold"/>
                                        <p:tgtEl>
                                          <p:spTgt spid="11060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88" dur="300" fill="hold"/>
                                        <p:tgtEl>
                                          <p:spTgt spid="11060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89" dur="300" fill="hold"/>
                                        <p:tgtEl>
                                          <p:spTgt spid="11060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73"/>
                  </p:tgtEl>
                </p:cond>
              </p:nextCondLst>
            </p:seq>
            <p:seq concurrent="1" nextAc="seek">
              <p:cTn id="1790" restart="whenNotActive" fill="hold" evtFilter="cancelBubble" nodeType="interactiveSeq">
                <p:stCondLst>
                  <p:cond evt="onClick" delay="0">
                    <p:tgtEl>
                      <p:spTgt spid="11060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91" fill="hold" nodeType="clickPar">
                      <p:stCondLst>
                        <p:cond delay="0"/>
                      </p:stCondLst>
                      <p:childTnLst>
                        <p:par>
                          <p:cTn id="17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94" dur="300" fill="hold"/>
                                        <p:tgtEl>
                                          <p:spTgt spid="110607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96" dur="300" fill="hold"/>
                                        <p:tgtEl>
                                          <p:spTgt spid="110607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797" dur="300" fill="hold"/>
                                        <p:tgtEl>
                                          <p:spTgt spid="110607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99" dur="300" fill="hold"/>
                                        <p:tgtEl>
                                          <p:spTgt spid="11060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00" dur="300" fill="hold"/>
                                        <p:tgtEl>
                                          <p:spTgt spid="11060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1" dur="300" fill="hold"/>
                                        <p:tgtEl>
                                          <p:spTgt spid="11060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74"/>
                  </p:tgtEl>
                </p:cond>
              </p:nextCondLst>
            </p:seq>
            <p:seq concurrent="1" nextAc="seek">
              <p:cTn id="1802" restart="whenNotActive" fill="hold" evtFilter="cancelBubble" nodeType="interactiveSeq">
                <p:stCondLst>
                  <p:cond evt="onClick" delay="0">
                    <p:tgtEl>
                      <p:spTgt spid="11060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03" fill="hold" nodeType="clickPar">
                      <p:stCondLst>
                        <p:cond delay="0"/>
                      </p:stCondLst>
                      <p:childTnLst>
                        <p:par>
                          <p:cTn id="18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0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06" dur="300" fill="hold"/>
                                        <p:tgtEl>
                                          <p:spTgt spid="110606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08" dur="300" fill="hold"/>
                                        <p:tgtEl>
                                          <p:spTgt spid="11060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09" dur="300" fill="hold"/>
                                        <p:tgtEl>
                                          <p:spTgt spid="11060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11" dur="300" fill="hold"/>
                                        <p:tgtEl>
                                          <p:spTgt spid="11060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12" dur="300" fill="hold"/>
                                        <p:tgtEl>
                                          <p:spTgt spid="11060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13" dur="300" fill="hold"/>
                                        <p:tgtEl>
                                          <p:spTgt spid="11060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66"/>
                  </p:tgtEl>
                </p:cond>
              </p:nextCondLst>
            </p:seq>
            <p:seq concurrent="1" nextAc="seek">
              <p:cTn id="1814" restart="whenNotActive" fill="hold" evtFilter="cancelBubble" nodeType="interactiveSeq">
                <p:stCondLst>
                  <p:cond evt="onClick" delay="0">
                    <p:tgtEl>
                      <p:spTgt spid="110607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15" fill="hold" nodeType="clickPar">
                      <p:stCondLst>
                        <p:cond delay="0"/>
                      </p:stCondLst>
                      <p:childTnLst>
                        <p:par>
                          <p:cTn id="18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18" dur="300" fill="hold"/>
                                        <p:tgtEl>
                                          <p:spTgt spid="11060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0" dur="300" fill="hold"/>
                                        <p:tgtEl>
                                          <p:spTgt spid="110607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821" dur="300" fill="hold"/>
                                        <p:tgtEl>
                                          <p:spTgt spid="110607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3" dur="300" fill="hold"/>
                                        <p:tgtEl>
                                          <p:spTgt spid="11060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24" dur="300" fill="hold"/>
                                        <p:tgtEl>
                                          <p:spTgt spid="11060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25" dur="300" fill="hold"/>
                                        <p:tgtEl>
                                          <p:spTgt spid="11060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75"/>
                  </p:tgtEl>
                </p:cond>
              </p:nextCondLst>
            </p:seq>
            <p:seq concurrent="1" nextAc="seek">
              <p:cTn id="1826" restart="whenNotActive" fill="hold" evtFilter="cancelBubble" nodeType="interactiveSeq">
                <p:stCondLst>
                  <p:cond evt="onClick" delay="0">
                    <p:tgtEl>
                      <p:spTgt spid="11060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27" fill="hold" nodeType="clickPar">
                      <p:stCondLst>
                        <p:cond delay="0"/>
                      </p:stCondLst>
                      <p:childTnLst>
                        <p:par>
                          <p:cTn id="18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30" dur="300" fill="hold"/>
                                        <p:tgtEl>
                                          <p:spTgt spid="11060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32" dur="300" fill="hold"/>
                                        <p:tgtEl>
                                          <p:spTgt spid="110607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833" dur="300" fill="hold"/>
                                        <p:tgtEl>
                                          <p:spTgt spid="110607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35" dur="300" fill="hold"/>
                                        <p:tgtEl>
                                          <p:spTgt spid="11060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36" dur="300" fill="hold"/>
                                        <p:tgtEl>
                                          <p:spTgt spid="11060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37" dur="300" fill="hold"/>
                                        <p:tgtEl>
                                          <p:spTgt spid="11060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76"/>
                  </p:tgtEl>
                </p:cond>
              </p:nextCondLst>
            </p:seq>
            <p:seq concurrent="1" nextAc="seek">
              <p:cTn id="1838" restart="whenNotActive" fill="hold" evtFilter="cancelBubble" nodeType="interactiveSeq">
                <p:stCondLst>
                  <p:cond evt="onClick" delay="0">
                    <p:tgtEl>
                      <p:spTgt spid="11060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39" fill="hold" nodeType="clickPar">
                      <p:stCondLst>
                        <p:cond delay="0"/>
                      </p:stCondLst>
                      <p:childTnLst>
                        <p:par>
                          <p:cTn id="18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42" dur="300" fill="hold"/>
                                        <p:tgtEl>
                                          <p:spTgt spid="11060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44" dur="300" fill="hold"/>
                                        <p:tgtEl>
                                          <p:spTgt spid="110607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845" dur="300" fill="hold"/>
                                        <p:tgtEl>
                                          <p:spTgt spid="110607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47" dur="300" fill="hold"/>
                                        <p:tgtEl>
                                          <p:spTgt spid="11060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48" dur="300" fill="hold"/>
                                        <p:tgtEl>
                                          <p:spTgt spid="11060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9" dur="300" fill="hold"/>
                                        <p:tgtEl>
                                          <p:spTgt spid="11060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77"/>
                  </p:tgtEl>
                </p:cond>
              </p:nextCondLst>
            </p:seq>
            <p:seq concurrent="1" nextAc="seek">
              <p:cTn id="1850" restart="whenNotActive" fill="hold" evtFilter="cancelBubble" nodeType="interactiveSeq">
                <p:stCondLst>
                  <p:cond evt="onClick" delay="0">
                    <p:tgtEl>
                      <p:spTgt spid="110607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51" fill="hold" nodeType="clickPar">
                      <p:stCondLst>
                        <p:cond delay="0"/>
                      </p:stCondLst>
                      <p:childTnLst>
                        <p:par>
                          <p:cTn id="18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54" dur="300" fill="hold"/>
                                        <p:tgtEl>
                                          <p:spTgt spid="11060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56" dur="300" fill="hold"/>
                                        <p:tgtEl>
                                          <p:spTgt spid="110607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857" dur="300" fill="hold"/>
                                        <p:tgtEl>
                                          <p:spTgt spid="110607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59" dur="300" fill="hold"/>
                                        <p:tgtEl>
                                          <p:spTgt spid="11060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60" dur="300" fill="hold"/>
                                        <p:tgtEl>
                                          <p:spTgt spid="11060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61" dur="300" fill="hold"/>
                                        <p:tgtEl>
                                          <p:spTgt spid="11060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78"/>
                  </p:tgtEl>
                </p:cond>
              </p:nextCondLst>
            </p:seq>
            <p:seq concurrent="1" nextAc="seek">
              <p:cTn id="1862" restart="whenNotActive" fill="hold" evtFilter="cancelBubble" nodeType="interactiveSeq">
                <p:stCondLst>
                  <p:cond evt="onClick" delay="0">
                    <p:tgtEl>
                      <p:spTgt spid="11060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63" fill="hold" nodeType="clickPar">
                      <p:stCondLst>
                        <p:cond delay="0"/>
                      </p:stCondLst>
                      <p:childTnLst>
                        <p:par>
                          <p:cTn id="18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6" dur="300" fill="hold"/>
                                        <p:tgtEl>
                                          <p:spTgt spid="11060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8" dur="300" fill="hold"/>
                                        <p:tgtEl>
                                          <p:spTgt spid="110607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869" dur="300" fill="hold"/>
                                        <p:tgtEl>
                                          <p:spTgt spid="110607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71" dur="300" fill="hold"/>
                                        <p:tgtEl>
                                          <p:spTgt spid="11060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72" dur="300" fill="hold"/>
                                        <p:tgtEl>
                                          <p:spTgt spid="11060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73" dur="300" fill="hold"/>
                                        <p:tgtEl>
                                          <p:spTgt spid="11060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79"/>
                  </p:tgtEl>
                </p:cond>
              </p:nextCondLst>
            </p:seq>
            <p:seq concurrent="1" nextAc="seek">
              <p:cTn id="1874" restart="whenNotActive" fill="hold" evtFilter="cancelBubble" nodeType="interactiveSeq">
                <p:stCondLst>
                  <p:cond evt="onClick" delay="0">
                    <p:tgtEl>
                      <p:spTgt spid="11060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75" fill="hold" nodeType="clickPar">
                      <p:stCondLst>
                        <p:cond delay="0"/>
                      </p:stCondLst>
                      <p:childTnLst>
                        <p:par>
                          <p:cTn id="18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78" dur="300" fill="hold"/>
                                        <p:tgtEl>
                                          <p:spTgt spid="110608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80" dur="300" fill="hold"/>
                                        <p:tgtEl>
                                          <p:spTgt spid="110608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881" dur="300" fill="hold"/>
                                        <p:tgtEl>
                                          <p:spTgt spid="110608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83" dur="300" fill="hold"/>
                                        <p:tgtEl>
                                          <p:spTgt spid="11060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84" dur="300" fill="hold"/>
                                        <p:tgtEl>
                                          <p:spTgt spid="11060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5" dur="300" fill="hold"/>
                                        <p:tgtEl>
                                          <p:spTgt spid="11060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80"/>
                  </p:tgtEl>
                </p:cond>
              </p:nextCondLst>
            </p:seq>
            <p:seq concurrent="1" nextAc="seek">
              <p:cTn id="1886" restart="whenNotActive" fill="hold" evtFilter="cancelBubble" nodeType="interactiveSeq">
                <p:stCondLst>
                  <p:cond evt="onClick" delay="0">
                    <p:tgtEl>
                      <p:spTgt spid="110608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87" fill="hold" nodeType="clickPar">
                      <p:stCondLst>
                        <p:cond delay="0"/>
                      </p:stCondLst>
                      <p:childTnLst>
                        <p:par>
                          <p:cTn id="18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90" dur="300" fill="hold"/>
                                        <p:tgtEl>
                                          <p:spTgt spid="11060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92" dur="300" fill="hold"/>
                                        <p:tgtEl>
                                          <p:spTgt spid="110608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893" dur="300" fill="hold"/>
                                        <p:tgtEl>
                                          <p:spTgt spid="110608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95" dur="300" fill="hold"/>
                                        <p:tgtEl>
                                          <p:spTgt spid="11060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96" dur="300" fill="hold"/>
                                        <p:tgtEl>
                                          <p:spTgt spid="11060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97" dur="300" fill="hold"/>
                                        <p:tgtEl>
                                          <p:spTgt spid="11060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81"/>
                  </p:tgtEl>
                </p:cond>
              </p:nextCondLst>
            </p:seq>
            <p:seq concurrent="1" nextAc="seek">
              <p:cTn id="1898" restart="whenNotActive" fill="hold" evtFilter="cancelBubble" nodeType="interactiveSeq">
                <p:stCondLst>
                  <p:cond evt="onClick" delay="0">
                    <p:tgtEl>
                      <p:spTgt spid="110608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99" fill="hold" nodeType="clickPar">
                      <p:stCondLst>
                        <p:cond delay="0"/>
                      </p:stCondLst>
                      <p:childTnLst>
                        <p:par>
                          <p:cTn id="19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02" dur="300" fill="hold"/>
                                        <p:tgtEl>
                                          <p:spTgt spid="11060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4" dur="300" fill="hold"/>
                                        <p:tgtEl>
                                          <p:spTgt spid="110608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905" dur="300" fill="hold"/>
                                        <p:tgtEl>
                                          <p:spTgt spid="110608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7" dur="300" fill="hold"/>
                                        <p:tgtEl>
                                          <p:spTgt spid="11060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08" dur="300" fill="hold"/>
                                        <p:tgtEl>
                                          <p:spTgt spid="11060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09" dur="300" fill="hold"/>
                                        <p:tgtEl>
                                          <p:spTgt spid="11060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82"/>
                  </p:tgtEl>
                </p:cond>
              </p:nextCondLst>
            </p:seq>
            <p:seq concurrent="1" nextAc="seek">
              <p:cTn id="1910" restart="whenNotActive" fill="hold" evtFilter="cancelBubble" nodeType="interactiveSeq">
                <p:stCondLst>
                  <p:cond evt="onClick" delay="0">
                    <p:tgtEl>
                      <p:spTgt spid="11060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11" fill="hold" nodeType="clickPar">
                      <p:stCondLst>
                        <p:cond delay="0"/>
                      </p:stCondLst>
                      <p:childTnLst>
                        <p:par>
                          <p:cTn id="19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14" dur="300" fill="hold"/>
                                        <p:tgtEl>
                                          <p:spTgt spid="110608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16" dur="300" fill="hold"/>
                                        <p:tgtEl>
                                          <p:spTgt spid="110608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917" dur="300" fill="hold"/>
                                        <p:tgtEl>
                                          <p:spTgt spid="110608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19" dur="300" fill="hold"/>
                                        <p:tgtEl>
                                          <p:spTgt spid="11060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20" dur="300" fill="hold"/>
                                        <p:tgtEl>
                                          <p:spTgt spid="11060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1" dur="300" fill="hold"/>
                                        <p:tgtEl>
                                          <p:spTgt spid="11060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608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Partitionable: determine whether a solution exists"/>
          <p:cNvGrpSpPr/>
          <p:nvPr/>
        </p:nvGrpSpPr>
        <p:grpSpPr>
          <a:xfrm>
            <a:off x="-42834" y="934072"/>
            <a:ext cx="18373670" cy="1143444"/>
            <a:chOff x="1" y="-1"/>
            <a:chExt cx="24498226" cy="1524590"/>
          </a:xfrm>
        </p:grpSpPr>
        <p:sp>
          <p:nvSpPr>
            <p:cNvPr id="183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84" name="Partitionable: determine whether a solution exists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 dirty="0"/>
                <a:t>Partitionable: determine whether a solution exists</a:t>
              </a:r>
            </a:p>
          </p:txBody>
        </p:sp>
      </p:grpSp>
      <p:sp>
        <p:nvSpPr>
          <p:cNvPr id="186" name="bool partitionable(Vector&lt;int&gt;&amp; nums) {…"/>
          <p:cNvSpPr/>
          <p:nvPr/>
        </p:nvSpPr>
        <p:spPr>
          <a:xfrm>
            <a:off x="379697" y="2943282"/>
            <a:ext cx="17528606" cy="180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algn="l" defTabSz="342900">
              <a:tabLst>
                <a:tab pos="419100" algn="l"/>
              </a:tabLst>
              <a:defRPr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bool partitionable(Vector&lt;int&gt;&amp; nums) {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</a:t>
            </a:r>
            <a:r>
              <a:rPr sz="3750">
                <a:solidFill>
                  <a:srgbClr val="0433FF"/>
                </a:solidFill>
              </a:rPr>
              <a:t>return</a:t>
            </a:r>
            <a:r>
              <a:rPr sz="3750"/>
              <a:t> partitionable(nums, 0, 0); </a:t>
            </a:r>
            <a:r>
              <a:rPr sz="3750">
                <a:solidFill>
                  <a:srgbClr val="008F00"/>
                </a:solidFill>
              </a:rPr>
              <a:t>// no sums yet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}</a:t>
            </a:r>
          </a:p>
        </p:txBody>
      </p:sp>
      <p:sp>
        <p:nvSpPr>
          <p:cNvPr id="187" name="bool partitionable(Vector&lt;int&gt;&amp; rest, int sum1, int sum2) {…"/>
          <p:cNvSpPr/>
          <p:nvPr/>
        </p:nvSpPr>
        <p:spPr>
          <a:xfrm>
            <a:off x="379697" y="5148402"/>
            <a:ext cx="17528606" cy="7001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algn="l" defTabSz="342900">
              <a:tabLst>
                <a:tab pos="419100" algn="l"/>
              </a:tabLst>
              <a:defRPr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bool partitionable(Vector&lt;int&gt;&amp; rest, int sum1, int sum2) {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</a:t>
            </a:r>
            <a:r>
              <a:rPr sz="3750">
                <a:solidFill>
                  <a:srgbClr val="0433FF"/>
                </a:solidFill>
              </a:rPr>
              <a:t>if</a:t>
            </a:r>
            <a:r>
              <a:rPr sz="3750"/>
              <a:t> (rest.isEmpty()) {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    </a:t>
            </a:r>
            <a:r>
              <a:rPr sz="3750">
                <a:solidFill>
                  <a:srgbClr val="0433FF"/>
                </a:solidFill>
              </a:rPr>
              <a:t>return</a:t>
            </a:r>
            <a:r>
              <a:rPr sz="3750"/>
              <a:t> sum1 == sum2;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} </a:t>
            </a:r>
            <a:r>
              <a:rPr sz="3750">
                <a:solidFill>
                  <a:srgbClr val="0433FF"/>
                </a:solidFill>
              </a:rPr>
              <a:t>else</a:t>
            </a:r>
            <a:r>
              <a:rPr sz="3750"/>
              <a:t> {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    </a:t>
            </a:r>
            <a:r>
              <a:rPr sz="3750">
                <a:solidFill>
                  <a:srgbClr val="0433FF"/>
                </a:solidFill>
              </a:rPr>
              <a:t>int</a:t>
            </a:r>
            <a:r>
              <a:rPr sz="3750"/>
              <a:t> n = rest[0];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    rest.remove(0);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    </a:t>
            </a:r>
            <a:r>
              <a:rPr sz="3750">
                <a:solidFill>
                  <a:srgbClr val="0433FF"/>
                </a:solidFill>
              </a:rPr>
              <a:t>bool</a:t>
            </a:r>
            <a:r>
              <a:rPr sz="3750"/>
              <a:t> answer = partitionable(rest, sum1 + n, sum2)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               || partitionable(rest, sum1, sum2 + n);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    rest.insert(0, n);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    </a:t>
            </a:r>
            <a:r>
              <a:rPr sz="3750">
                <a:solidFill>
                  <a:srgbClr val="0433FF"/>
                </a:solidFill>
              </a:rPr>
              <a:t>return</a:t>
            </a:r>
            <a:r>
              <a:rPr sz="3750"/>
              <a:t> answer;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    }</a:t>
            </a:r>
          </a:p>
          <a:p>
            <a:pPr algn="l" defTabSz="342900">
              <a:tabLst>
                <a:tab pos="419100" algn="l"/>
              </a:tabLst>
              <a:defRPr>
                <a:latin typeface="Menlo"/>
                <a:ea typeface="Menlo"/>
                <a:cs typeface="Menlo"/>
                <a:sym typeface="Menlo"/>
              </a:defRPr>
            </a:pPr>
            <a:r>
              <a:rPr sz="3750"/>
              <a:t>}</a:t>
            </a:r>
          </a:p>
        </p:txBody>
      </p:sp>
      <p:sp>
        <p:nvSpPr>
          <p:cNvPr id="188" name="Rounded Rectangle"/>
          <p:cNvSpPr/>
          <p:nvPr/>
        </p:nvSpPr>
        <p:spPr>
          <a:xfrm>
            <a:off x="1496692" y="5733111"/>
            <a:ext cx="7193746" cy="1143443"/>
          </a:xfrm>
          <a:prstGeom prst="roundRect">
            <a:avLst>
              <a:gd name="adj" fmla="val 15000"/>
            </a:avLst>
          </a:prstGeom>
          <a:solidFill>
            <a:srgbClr val="7F0325">
              <a:alpha val="3474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89" name="Rounded Rectangle"/>
          <p:cNvSpPr/>
          <p:nvPr/>
        </p:nvSpPr>
        <p:spPr>
          <a:xfrm>
            <a:off x="2546882" y="7442499"/>
            <a:ext cx="14603007" cy="3364762"/>
          </a:xfrm>
          <a:prstGeom prst="roundRect">
            <a:avLst>
              <a:gd name="adj" fmla="val 9349"/>
            </a:avLst>
          </a:prstGeom>
          <a:solidFill>
            <a:srgbClr val="7F0325">
              <a:alpha val="34741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3750"/>
          </a:p>
        </p:txBody>
      </p:sp>
      <p:sp>
        <p:nvSpPr>
          <p:cNvPr id="190" name="base case: note the return value"/>
          <p:cNvSpPr/>
          <p:nvPr/>
        </p:nvSpPr>
        <p:spPr>
          <a:xfrm>
            <a:off x="10398249" y="5977819"/>
            <a:ext cx="6716582" cy="65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solidFill>
                  <a:srgbClr val="7F0325"/>
                </a:solidFill>
              </a:defRPr>
            </a:lvl1pPr>
          </a:lstStyle>
          <a:p>
            <a:r>
              <a:rPr sz="3750"/>
              <a:t>base case: note the return value</a:t>
            </a:r>
          </a:p>
        </p:txBody>
      </p:sp>
      <p:sp>
        <p:nvSpPr>
          <p:cNvPr id="191" name="adjust rest (must restore!!!)"/>
          <p:cNvSpPr/>
          <p:nvPr/>
        </p:nvSpPr>
        <p:spPr>
          <a:xfrm>
            <a:off x="9020567" y="7622595"/>
            <a:ext cx="5554406" cy="65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solidFill>
                  <a:srgbClr val="7F0325"/>
                </a:solidFill>
              </a:defRPr>
            </a:lvl1pPr>
          </a:lstStyle>
          <a:p>
            <a:r>
              <a:rPr sz="3750"/>
              <a:t>adjust rest (must restore!!!)</a:t>
            </a:r>
          </a:p>
        </p:txBody>
      </p:sp>
      <p:sp>
        <p:nvSpPr>
          <p:cNvPr id="192" name="here is the restoration"/>
          <p:cNvSpPr/>
          <p:nvPr/>
        </p:nvSpPr>
        <p:spPr>
          <a:xfrm>
            <a:off x="9228411" y="9861954"/>
            <a:ext cx="4562147" cy="65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solidFill>
                  <a:srgbClr val="7F0325"/>
                </a:solidFill>
              </a:defRPr>
            </a:lvl1pPr>
          </a:lstStyle>
          <a:p>
            <a:r>
              <a:rPr sz="3750"/>
              <a:t>here is the restoration</a:t>
            </a:r>
          </a:p>
        </p:txBody>
      </p:sp>
      <p:sp>
        <p:nvSpPr>
          <p:cNvPr id="193" name="Line"/>
          <p:cNvSpPr/>
          <p:nvPr/>
        </p:nvSpPr>
        <p:spPr>
          <a:xfrm flipH="1">
            <a:off x="8767574" y="6360124"/>
            <a:ext cx="1589199" cy="13210"/>
          </a:xfrm>
          <a:prstGeom prst="line">
            <a:avLst/>
          </a:prstGeom>
          <a:ln w="63500">
            <a:solidFill>
              <a:srgbClr val="7F0325"/>
            </a:solidFill>
            <a:miter lim="400000"/>
            <a:tailEnd type="triangle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194" name="Line"/>
          <p:cNvSpPr/>
          <p:nvPr/>
        </p:nvSpPr>
        <p:spPr>
          <a:xfrm flipH="1">
            <a:off x="7421405" y="8018391"/>
            <a:ext cx="1589199" cy="13210"/>
          </a:xfrm>
          <a:prstGeom prst="line">
            <a:avLst/>
          </a:prstGeom>
          <a:ln w="63500">
            <a:solidFill>
              <a:srgbClr val="7F0325"/>
            </a:solidFill>
            <a:miter lim="400000"/>
            <a:tailEnd type="triangle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195" name="Line"/>
          <p:cNvSpPr/>
          <p:nvPr/>
        </p:nvSpPr>
        <p:spPr>
          <a:xfrm flipH="1" flipV="1">
            <a:off x="7967101" y="9989434"/>
            <a:ext cx="1217864" cy="154935"/>
          </a:xfrm>
          <a:prstGeom prst="line">
            <a:avLst/>
          </a:prstGeom>
          <a:ln w="63500">
            <a:solidFill>
              <a:srgbClr val="7F0325"/>
            </a:solidFill>
            <a:miter lim="400000"/>
            <a:tailEnd type="triangle"/>
          </a:ln>
        </p:spPr>
        <p:txBody>
          <a:bodyPr lIns="34289" tIns="34289" rIns="34289" bIns="34289"/>
          <a:lstStyle/>
          <a:p>
            <a:endParaRPr sz="3750"/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7</a:t>
            </a:fld>
            <a:endParaRPr lang="uk-UA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1" animBg="1" advAuto="0"/>
      <p:bldP spid="189" grpId="5" animBg="1" advAuto="0"/>
      <p:bldP spid="190" grpId="2" animBg="1" advAuto="0"/>
      <p:bldP spid="191" grpId="6" animBg="1" advAuto="0"/>
      <p:bldP spid="192" grpId="7" animBg="1" advAuto="0"/>
      <p:bldP spid="193" grpId="3" animBg="1" advAuto="0"/>
      <p:bldP spid="194" grpId="4" animBg="1" advAuto="0"/>
      <p:bldP spid="195" grpId="8" animBg="1" advAuto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25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tabLst>
                <a:tab pos="400050" algn="l"/>
                <a:tab pos="1071563" algn="l"/>
                <a:tab pos="1607345" algn="l"/>
                <a:tab pos="2157413" algn="l"/>
                <a:tab pos="2557463" algn="l"/>
                <a:tab pos="2957513" algn="l"/>
                <a:tab pos="3364707" algn="l"/>
                <a:tab pos="3764757" algn="l"/>
                <a:tab pos="11970545" algn="r"/>
              </a:tabLst>
            </a:pPr>
            <a:r>
              <a:rPr lang="en-US" altLang="zh-CN" sz="4400" dirty="0">
                <a:solidFill>
                  <a:schemeClr val="tx1"/>
                </a:solidFill>
              </a:rPr>
              <a:t>void </a:t>
            </a:r>
            <a:r>
              <a:rPr lang="en-US" altLang="zh-CN" sz="4400" dirty="0">
                <a:solidFill>
                  <a:schemeClr val="tx1"/>
                </a:solidFill>
                <a:hlinkClick r:id="rId3" action="ppaction://hlinkfile"/>
              </a:rPr>
              <a:t>place4Queens_BruteForce</a:t>
            </a:r>
            <a:r>
              <a:rPr lang="en-US" altLang="zh-CN" sz="4400" dirty="0">
                <a:solidFill>
                  <a:schemeClr val="tx1"/>
                </a:solidFill>
              </a:rPr>
              <a:t>() { //4</a:t>
            </a:r>
            <a:r>
              <a:rPr lang="zh-CN" altLang="en-US" sz="4400" dirty="0">
                <a:solidFill>
                  <a:schemeClr val="tx1"/>
                </a:solidFill>
              </a:rPr>
              <a:t>皇后蛮力算法</a:t>
            </a:r>
            <a:br>
              <a:rPr lang="zh-CN" altLang="en-US" sz="4400" dirty="0">
                <a:solidFill>
                  <a:schemeClr val="tx1"/>
                </a:solidFill>
              </a:rPr>
            </a:br>
            <a:r>
              <a:rPr lang="zh-CN" altLang="en-US" sz="4400" dirty="0">
                <a:solidFill>
                  <a:schemeClr val="tx1"/>
                </a:solidFill>
              </a:rPr>
              <a:t>   </a:t>
            </a:r>
            <a:r>
              <a:rPr lang="en-US" altLang="zh-CN" sz="4400" dirty="0">
                <a:solidFill>
                  <a:schemeClr val="tx1"/>
                </a:solidFill>
              </a:rPr>
              <a:t>int 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[4]; //</a:t>
            </a:r>
            <a:r>
              <a:rPr lang="zh-CN" altLang="en-US" sz="4400" dirty="0">
                <a:solidFill>
                  <a:schemeClr val="tx1"/>
                </a:solidFill>
              </a:rPr>
              <a:t>候选解编码向量</a:t>
            </a:r>
            <a:br>
              <a:rPr lang="zh-CN" altLang="en-US" sz="4400" dirty="0">
                <a:solidFill>
                  <a:schemeClr val="tx1"/>
                </a:solidFill>
              </a:rPr>
            </a:br>
            <a:r>
              <a:rPr lang="zh-CN" altLang="en-US" sz="4400" dirty="0">
                <a:solidFill>
                  <a:schemeClr val="tx1"/>
                </a:solidFill>
              </a:rPr>
              <a:t>   </a:t>
            </a:r>
            <a:r>
              <a:rPr lang="en-US" altLang="zh-CN" sz="4400" dirty="0">
                <a:solidFill>
                  <a:schemeClr val="tx1"/>
                </a:solidFill>
              </a:rPr>
              <a:t>for (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[0] = 0; 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[0] &lt; 4; 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[0]++)</a:t>
            </a:r>
            <a:br>
              <a:rPr lang="en-US" altLang="zh-CN" sz="4400" dirty="0">
                <a:solidFill>
                  <a:schemeClr val="tx1"/>
                </a:solidFill>
              </a:rPr>
            </a:br>
            <a:r>
              <a:rPr lang="en-US" altLang="zh-CN" sz="4400" dirty="0">
                <a:solidFill>
                  <a:schemeClr val="tx1"/>
                </a:solidFill>
              </a:rPr>
              <a:t>   for (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[1] = 0; 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[1] &lt; 4; 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[1]++)</a:t>
            </a:r>
            <a:br>
              <a:rPr lang="en-US" altLang="zh-CN" sz="4400" dirty="0">
                <a:solidFill>
                  <a:schemeClr val="tx1"/>
                </a:solidFill>
              </a:rPr>
            </a:br>
            <a:r>
              <a:rPr lang="en-US" altLang="zh-CN" sz="4400" dirty="0">
                <a:solidFill>
                  <a:schemeClr val="tx1"/>
                </a:solidFill>
              </a:rPr>
              <a:t>   for (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[2] = 0; 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[2] &lt; 4; 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[2]++)</a:t>
            </a:r>
            <a:br>
              <a:rPr lang="en-US" altLang="zh-CN" sz="4400" dirty="0">
                <a:solidFill>
                  <a:schemeClr val="tx1"/>
                </a:solidFill>
              </a:rPr>
            </a:br>
            <a:r>
              <a:rPr lang="en-US" altLang="zh-CN" sz="4400" dirty="0">
                <a:solidFill>
                  <a:schemeClr val="tx1"/>
                </a:solidFill>
              </a:rPr>
              <a:t>   for (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[3] = 0; 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[3] &lt; 4; 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[3]++) { //</a:t>
            </a:r>
            <a:r>
              <a:rPr lang="zh-CN" altLang="en-US" sz="4400" dirty="0">
                <a:solidFill>
                  <a:schemeClr val="tx1"/>
                </a:solidFill>
              </a:rPr>
              <a:t>枚举所有候选解</a:t>
            </a:r>
            <a:br>
              <a:rPr lang="zh-CN" altLang="en-US" sz="4400" dirty="0">
                <a:solidFill>
                  <a:schemeClr val="tx1"/>
                </a:solidFill>
              </a:rPr>
            </a:br>
            <a:r>
              <a:rPr lang="zh-CN" altLang="en-US" sz="4400" dirty="0">
                <a:solidFill>
                  <a:schemeClr val="tx1"/>
                </a:solidFill>
              </a:rPr>
              <a:t>      </a:t>
            </a:r>
            <a:r>
              <a:rPr lang="en-US" altLang="zh-CN" sz="4400" dirty="0">
                <a:solidFill>
                  <a:schemeClr val="tx1"/>
                </a:solidFill>
              </a:rPr>
              <a:t>if (</a:t>
            </a:r>
            <a:r>
              <a:rPr lang="en-US" altLang="zh-CN" sz="4400" dirty="0">
                <a:solidFill>
                  <a:schemeClr val="tx1"/>
                </a:solidFill>
                <a:hlinkClick r:id="rId4" action="ppaction://hlinkfile"/>
              </a:rPr>
              <a:t>collide</a:t>
            </a:r>
            <a:r>
              <a:rPr lang="en-US" altLang="zh-CN" sz="4400" dirty="0">
                <a:solidFill>
                  <a:schemeClr val="tx1"/>
                </a:solidFill>
              </a:rPr>
              <a:t>(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, 0)) continue;</a:t>
            </a:r>
            <a:br>
              <a:rPr lang="en-US" altLang="zh-CN" sz="4400" dirty="0">
                <a:solidFill>
                  <a:schemeClr val="tx1"/>
                </a:solidFill>
              </a:rPr>
            </a:br>
            <a:r>
              <a:rPr lang="en-US" altLang="zh-CN" sz="4400" dirty="0">
                <a:solidFill>
                  <a:schemeClr val="tx1"/>
                </a:solidFill>
              </a:rPr>
              <a:t>      if (</a:t>
            </a:r>
            <a:r>
              <a:rPr lang="en-US" altLang="zh-CN" sz="4400" dirty="0">
                <a:solidFill>
                  <a:schemeClr val="tx1"/>
                </a:solidFill>
                <a:hlinkClick r:id="rId4" action="ppaction://hlinkfile"/>
              </a:rPr>
              <a:t>collide</a:t>
            </a:r>
            <a:r>
              <a:rPr lang="en-US" altLang="zh-CN" sz="4400" dirty="0">
                <a:solidFill>
                  <a:schemeClr val="tx1"/>
                </a:solidFill>
              </a:rPr>
              <a:t>(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, 1)) continue;</a:t>
            </a:r>
            <a:br>
              <a:rPr lang="en-US" altLang="zh-CN" sz="4400" dirty="0">
                <a:solidFill>
                  <a:schemeClr val="tx1"/>
                </a:solidFill>
              </a:rPr>
            </a:br>
            <a:r>
              <a:rPr lang="en-US" altLang="zh-CN" sz="4400" dirty="0">
                <a:solidFill>
                  <a:schemeClr val="tx1"/>
                </a:solidFill>
              </a:rPr>
              <a:t>      if (</a:t>
            </a:r>
            <a:r>
              <a:rPr lang="en-US" altLang="zh-CN" sz="4400" dirty="0">
                <a:solidFill>
                  <a:schemeClr val="tx1"/>
                </a:solidFill>
                <a:hlinkClick r:id="rId4" action="ppaction://hlinkfile"/>
              </a:rPr>
              <a:t>collide</a:t>
            </a:r>
            <a:r>
              <a:rPr lang="en-US" altLang="zh-CN" sz="4400" dirty="0">
                <a:solidFill>
                  <a:schemeClr val="tx1"/>
                </a:solidFill>
              </a:rPr>
              <a:t>(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, 2)) continue;</a:t>
            </a:r>
            <a:br>
              <a:rPr lang="en-US" altLang="zh-CN" sz="4400" dirty="0">
                <a:solidFill>
                  <a:schemeClr val="tx1"/>
                </a:solidFill>
              </a:rPr>
            </a:br>
            <a:r>
              <a:rPr lang="en-US" altLang="zh-CN" sz="4400" dirty="0">
                <a:solidFill>
                  <a:schemeClr val="tx1"/>
                </a:solidFill>
              </a:rPr>
              <a:t>      if (</a:t>
            </a:r>
            <a:r>
              <a:rPr lang="en-US" altLang="zh-CN" sz="4400" dirty="0">
                <a:solidFill>
                  <a:schemeClr val="tx1"/>
                </a:solidFill>
                <a:hlinkClick r:id="rId4" action="ppaction://hlinkfile"/>
              </a:rPr>
              <a:t>collide</a:t>
            </a:r>
            <a:r>
              <a:rPr lang="en-US" altLang="zh-CN" sz="4400" dirty="0">
                <a:solidFill>
                  <a:schemeClr val="tx1"/>
                </a:solidFill>
              </a:rPr>
              <a:t>(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, 3)) continue;</a:t>
            </a:r>
            <a:br>
              <a:rPr lang="en-US" altLang="zh-CN" sz="4400" dirty="0">
                <a:solidFill>
                  <a:schemeClr val="tx1"/>
                </a:solidFill>
              </a:rPr>
            </a:br>
            <a:r>
              <a:rPr lang="en-US" altLang="zh-CN" sz="4400" dirty="0">
                <a:solidFill>
                  <a:schemeClr val="tx1"/>
                </a:solidFill>
              </a:rPr>
              <a:t>      </a:t>
            </a:r>
            <a:r>
              <a:rPr lang="en-US" altLang="zh-CN" sz="4400" dirty="0" err="1">
                <a:solidFill>
                  <a:schemeClr val="tx1"/>
                </a:solidFill>
              </a:rPr>
              <a:t>nSolu</a:t>
            </a:r>
            <a:r>
              <a:rPr lang="en-US" altLang="zh-CN" sz="4400" dirty="0">
                <a:solidFill>
                  <a:schemeClr val="tx1"/>
                </a:solidFill>
              </a:rPr>
              <a:t>++; </a:t>
            </a:r>
            <a:r>
              <a:rPr lang="en-US" altLang="zh-CN" sz="4400" dirty="0" err="1">
                <a:solidFill>
                  <a:schemeClr val="tx1"/>
                </a:solidFill>
              </a:rPr>
              <a:t>displaySolution</a:t>
            </a:r>
            <a:r>
              <a:rPr lang="en-US" altLang="zh-CN" sz="4400" dirty="0">
                <a:solidFill>
                  <a:schemeClr val="tx1"/>
                </a:solidFill>
              </a:rPr>
              <a:t>(</a:t>
            </a:r>
            <a:r>
              <a:rPr lang="en-US" altLang="zh-CN" sz="4400" dirty="0" err="1">
                <a:solidFill>
                  <a:schemeClr val="tx1"/>
                </a:solidFill>
              </a:rPr>
              <a:t>solu</a:t>
            </a:r>
            <a:r>
              <a:rPr lang="en-US" altLang="zh-CN" sz="4400" dirty="0">
                <a:solidFill>
                  <a:schemeClr val="tx1"/>
                </a:solidFill>
              </a:rPr>
              <a:t>, 4);</a:t>
            </a:r>
            <a:br>
              <a:rPr lang="en-US" altLang="zh-CN" sz="4400" dirty="0">
                <a:solidFill>
                  <a:schemeClr val="tx1"/>
                </a:solidFill>
              </a:rPr>
            </a:br>
            <a:r>
              <a:rPr lang="en-US" altLang="zh-CN" sz="4400" dirty="0">
                <a:solidFill>
                  <a:schemeClr val="tx1"/>
                </a:solidFill>
              </a:rPr>
              <a:t>   }</a:t>
            </a:r>
            <a:br>
              <a:rPr lang="en-US" altLang="zh-CN" sz="4400" dirty="0">
                <a:solidFill>
                  <a:schemeClr val="tx1"/>
                </a:solidFill>
              </a:rPr>
            </a:br>
            <a:r>
              <a:rPr lang="en-US" altLang="zh-CN" sz="4400" dirty="0">
                <a:solidFill>
                  <a:schemeClr val="tx1"/>
                </a:solidFill>
              </a:rPr>
              <a:t>} //</a:t>
            </a:r>
            <a:r>
              <a:rPr lang="zh-CN" altLang="en-US" sz="4400" dirty="0">
                <a:solidFill>
                  <a:schemeClr val="tx1"/>
                </a:solidFill>
              </a:rPr>
              <a:t>复杂度高达</a:t>
            </a:r>
            <a:r>
              <a:rPr lang="en-US" altLang="zh-CN" sz="4400" dirty="0">
                <a:solidFill>
                  <a:schemeClr val="tx1"/>
                </a:solidFill>
              </a:rPr>
              <a:t>O(4^4) = O(</a:t>
            </a:r>
            <a:r>
              <a:rPr lang="en-US" altLang="zh-CN" sz="4400" dirty="0" err="1">
                <a:solidFill>
                  <a:schemeClr val="tx1"/>
                </a:solidFill>
              </a:rPr>
              <a:t>n^n</a:t>
            </a:r>
            <a:r>
              <a:rPr lang="en-US" altLang="zh-CN" sz="4400" dirty="0">
                <a:solidFill>
                  <a:schemeClr val="tx1"/>
                </a:solidFill>
              </a:rPr>
              <a:t>)</a:t>
            </a:r>
            <a:endParaRPr lang="zh-CN" altLang="en-US" sz="4400" dirty="0">
              <a:solidFill>
                <a:schemeClr val="tx1"/>
              </a:solidFill>
            </a:endParaRPr>
          </a:p>
        </p:txBody>
      </p:sp>
      <p:sp>
        <p:nvSpPr>
          <p:cNvPr id="949250" name="AutoShape 2"/>
          <p:cNvSpPr>
            <a:spLocks noGrp="1" noChangeArrowheads="1"/>
          </p:cNvSpPr>
          <p:nvPr>
            <p:ph type="title"/>
          </p:nvPr>
        </p:nvSpPr>
        <p:spPr>
          <a:xfrm>
            <a:off x="1133536" y="1529532"/>
            <a:ext cx="2560677" cy="890056"/>
          </a:xfrm>
          <a:ln/>
        </p:spPr>
        <p:txBody>
          <a:bodyPr/>
          <a:lstStyle/>
          <a:p>
            <a:r>
              <a:rPr lang="zh-CN" altLang="en-US"/>
              <a:t>蛮力搜索</a:t>
            </a:r>
          </a:p>
        </p:txBody>
      </p:sp>
    </p:spTree>
  </p:cSld>
  <p:clrMapOvr>
    <a:masterClrMapping/>
  </p:clrMapOvr>
  <p:transition spd="med">
    <p:fad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9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tx1"/>
                </a:solidFill>
              </a:rPr>
              <a:t>void </a:t>
            </a:r>
            <a:r>
              <a:rPr lang="en-US" altLang="zh-CN" sz="4000" dirty="0">
                <a:solidFill>
                  <a:srgbClr val="FF40FF"/>
                </a:solidFill>
                <a:hlinkClick r:id="rId3" action="ppaction://hlinkfile"/>
              </a:rPr>
              <a:t>place4Queens</a:t>
            </a:r>
            <a:r>
              <a:rPr lang="en-US" altLang="zh-CN" sz="4000" dirty="0">
                <a:solidFill>
                  <a:schemeClr val="tx1"/>
                </a:solidFill>
              </a:rPr>
              <a:t>() { </a:t>
            </a:r>
            <a:r>
              <a:rPr lang="en-US" altLang="zh-CN" sz="4000" dirty="0">
                <a:solidFill>
                  <a:srgbClr val="FF40FF"/>
                </a:solidFill>
              </a:rPr>
              <a:t>//4</a:t>
            </a:r>
            <a:r>
              <a:rPr lang="zh-CN" altLang="en-US" sz="4000" dirty="0">
                <a:solidFill>
                  <a:srgbClr val="FF40FF"/>
                </a:solidFill>
              </a:rPr>
              <a:t>皇后剪枝算法</a:t>
            </a:r>
            <a:br>
              <a:rPr lang="en-US" altLang="zh-CN" sz="4000" dirty="0">
                <a:solidFill>
                  <a:srgbClr val="FF40FF"/>
                </a:solidFill>
              </a:rPr>
            </a:br>
            <a:r>
              <a:rPr lang="zh-CN" altLang="en-US" sz="4000" dirty="0">
                <a:solidFill>
                  <a:schemeClr val="tx1"/>
                </a:solidFill>
              </a:rPr>
              <a:t>   </a:t>
            </a:r>
            <a:r>
              <a:rPr lang="en-US" altLang="zh-CN" sz="4000" dirty="0" err="1">
                <a:solidFill>
                  <a:schemeClr val="tx1"/>
                </a:solidFill>
              </a:rPr>
              <a:t>int</a:t>
            </a:r>
            <a:r>
              <a:rPr lang="en-US" altLang="zh-CN" sz="4000" dirty="0">
                <a:solidFill>
                  <a:schemeClr val="tx1"/>
                </a:solidFill>
              </a:rPr>
              <a:t> 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[4]; </a:t>
            </a:r>
            <a:r>
              <a:rPr lang="en-US" altLang="zh-CN" sz="4000" dirty="0">
                <a:solidFill>
                  <a:srgbClr val="FF40FF"/>
                </a:solidFill>
              </a:rPr>
              <a:t>//</a:t>
            </a:r>
            <a:r>
              <a:rPr lang="zh-CN" altLang="en-US" sz="4000" dirty="0">
                <a:solidFill>
                  <a:srgbClr val="FF40FF"/>
                </a:solidFill>
              </a:rPr>
              <a:t>候选解编码向量</a:t>
            </a:r>
            <a:br>
              <a:rPr lang="en-US" altLang="zh-CN" sz="4000" dirty="0">
                <a:solidFill>
                  <a:srgbClr val="FF40FF"/>
                </a:solidFill>
              </a:rPr>
            </a:br>
            <a:r>
              <a:rPr lang="zh-CN" altLang="en-US" sz="4000" dirty="0">
                <a:solidFill>
                  <a:schemeClr val="tx1"/>
                </a:solidFill>
              </a:rPr>
              <a:t>   </a:t>
            </a:r>
            <a:r>
              <a:rPr lang="en-US" altLang="zh-CN" sz="4000" dirty="0">
                <a:solidFill>
                  <a:schemeClr val="tx1"/>
                </a:solidFill>
              </a:rPr>
              <a:t>for (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[0] = 0; 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[0] &lt; 4; 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[0]++)</a:t>
            </a:r>
            <a:br>
              <a:rPr lang="en-US" altLang="zh-CN" sz="4000" dirty="0">
                <a:solidFill>
                  <a:schemeClr val="tx1"/>
                </a:solidFill>
              </a:rPr>
            </a:br>
            <a:r>
              <a:rPr lang="en-US" altLang="zh-CN" sz="4000" dirty="0">
                <a:solidFill>
                  <a:schemeClr val="tx1"/>
                </a:solidFill>
              </a:rPr>
              <a:t>      if (!</a:t>
            </a:r>
            <a:r>
              <a:rPr lang="en-US" altLang="zh-CN" sz="4000" dirty="0">
                <a:solidFill>
                  <a:schemeClr val="tx1"/>
                </a:solidFill>
                <a:hlinkClick r:id="rId4" action="ppaction://hlinkfile"/>
              </a:rPr>
              <a:t>collide</a:t>
            </a:r>
            <a:r>
              <a:rPr lang="en-US" altLang="zh-CN" sz="4000" dirty="0">
                <a:solidFill>
                  <a:schemeClr val="tx1"/>
                </a:solidFill>
              </a:rPr>
              <a:t>(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, 0)) </a:t>
            </a:r>
            <a:r>
              <a:rPr lang="en-US" altLang="zh-CN" sz="4000" dirty="0">
                <a:solidFill>
                  <a:srgbClr val="FF40FF"/>
                </a:solidFill>
              </a:rPr>
              <a:t>//</a:t>
            </a:r>
            <a:r>
              <a:rPr lang="zh-CN" altLang="en-US" sz="4000" dirty="0">
                <a:solidFill>
                  <a:srgbClr val="FF40FF"/>
                </a:solidFill>
              </a:rPr>
              <a:t>剪枝</a:t>
            </a:r>
            <a:br>
              <a:rPr lang="zh-CN" altLang="en-US" sz="4000" dirty="0">
                <a:solidFill>
                  <a:schemeClr val="tx1"/>
                </a:solidFill>
              </a:rPr>
            </a:br>
            <a:r>
              <a:rPr lang="zh-CN" altLang="en-US" sz="4000" dirty="0">
                <a:solidFill>
                  <a:schemeClr val="tx1"/>
                </a:solidFill>
              </a:rPr>
              <a:t>         </a:t>
            </a:r>
            <a:r>
              <a:rPr lang="en-US" altLang="zh-CN" sz="4000" dirty="0">
                <a:solidFill>
                  <a:schemeClr val="tx1"/>
                </a:solidFill>
              </a:rPr>
              <a:t>for (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[1] = 0; 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[1] &lt; 4; 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[1]++)</a:t>
            </a:r>
            <a:br>
              <a:rPr lang="en-US" altLang="zh-CN" sz="4000" dirty="0">
                <a:solidFill>
                  <a:schemeClr val="tx1"/>
                </a:solidFill>
              </a:rPr>
            </a:br>
            <a:r>
              <a:rPr lang="en-US" altLang="zh-CN" sz="4000" dirty="0">
                <a:solidFill>
                  <a:schemeClr val="tx1"/>
                </a:solidFill>
              </a:rPr>
              <a:t>            if (!</a:t>
            </a:r>
            <a:r>
              <a:rPr lang="en-US" altLang="zh-CN" sz="4000" dirty="0">
                <a:solidFill>
                  <a:schemeClr val="tx1"/>
                </a:solidFill>
                <a:hlinkClick r:id="rId4" action="ppaction://hlinkfile"/>
              </a:rPr>
              <a:t>collide</a:t>
            </a:r>
            <a:r>
              <a:rPr lang="en-US" altLang="zh-CN" sz="4000" dirty="0">
                <a:solidFill>
                  <a:schemeClr val="tx1"/>
                </a:solidFill>
              </a:rPr>
              <a:t>(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, 1)) </a:t>
            </a:r>
            <a:r>
              <a:rPr lang="en-US" altLang="zh-CN" sz="4000" dirty="0">
                <a:solidFill>
                  <a:srgbClr val="FF40FF"/>
                </a:solidFill>
              </a:rPr>
              <a:t>//</a:t>
            </a:r>
            <a:r>
              <a:rPr lang="zh-CN" altLang="en-US" sz="4000" dirty="0">
                <a:solidFill>
                  <a:srgbClr val="FF40FF"/>
                </a:solidFill>
              </a:rPr>
              <a:t>剪枝</a:t>
            </a:r>
            <a:br>
              <a:rPr lang="en-US" altLang="zh-CN" sz="4000" dirty="0">
                <a:solidFill>
                  <a:schemeClr val="tx1"/>
                </a:solidFill>
              </a:rPr>
            </a:br>
            <a:r>
              <a:rPr lang="zh-CN" altLang="en-US" sz="4000" dirty="0">
                <a:solidFill>
                  <a:schemeClr val="tx1"/>
                </a:solidFill>
              </a:rPr>
              <a:t>               </a:t>
            </a:r>
            <a:r>
              <a:rPr lang="en-US" altLang="zh-CN" sz="4000" dirty="0">
                <a:solidFill>
                  <a:schemeClr val="tx1"/>
                </a:solidFill>
              </a:rPr>
              <a:t>for (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[2] = 0; 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[2] &lt; 4; 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[2]++)</a:t>
            </a:r>
            <a:br>
              <a:rPr lang="en-US" altLang="zh-CN" sz="4000" dirty="0">
                <a:solidFill>
                  <a:schemeClr val="tx1"/>
                </a:solidFill>
              </a:rPr>
            </a:br>
            <a:r>
              <a:rPr lang="en-US" altLang="zh-CN" sz="4000" dirty="0">
                <a:solidFill>
                  <a:schemeClr val="tx1"/>
                </a:solidFill>
              </a:rPr>
              <a:t>                  if (!</a:t>
            </a:r>
            <a:r>
              <a:rPr lang="en-US" altLang="zh-CN" sz="4000" dirty="0">
                <a:solidFill>
                  <a:schemeClr val="tx1"/>
                </a:solidFill>
                <a:hlinkClick r:id="rId4" action="ppaction://hlinkfile"/>
              </a:rPr>
              <a:t>collide</a:t>
            </a:r>
            <a:r>
              <a:rPr lang="en-US" altLang="zh-CN" sz="4000" dirty="0">
                <a:solidFill>
                  <a:schemeClr val="tx1"/>
                </a:solidFill>
              </a:rPr>
              <a:t>(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, 2)) </a:t>
            </a:r>
            <a:r>
              <a:rPr lang="en-US" altLang="zh-CN" sz="4000" dirty="0">
                <a:solidFill>
                  <a:srgbClr val="FF40FF"/>
                </a:solidFill>
              </a:rPr>
              <a:t>//</a:t>
            </a:r>
            <a:r>
              <a:rPr lang="zh-CN" altLang="en-US" sz="4000" dirty="0">
                <a:solidFill>
                  <a:srgbClr val="FF40FF"/>
                </a:solidFill>
              </a:rPr>
              <a:t>剪枝</a:t>
            </a:r>
            <a:br>
              <a:rPr lang="en-US" altLang="zh-CN" sz="4000" dirty="0">
                <a:solidFill>
                  <a:schemeClr val="tx1"/>
                </a:solidFill>
              </a:rPr>
            </a:br>
            <a:r>
              <a:rPr lang="zh-CN" altLang="en-US" sz="4000" dirty="0">
                <a:solidFill>
                  <a:schemeClr val="tx1"/>
                </a:solidFill>
              </a:rPr>
              <a:t>                     </a:t>
            </a:r>
            <a:r>
              <a:rPr lang="en-US" altLang="zh-CN" sz="4000" dirty="0">
                <a:solidFill>
                  <a:schemeClr val="tx1"/>
                </a:solidFill>
              </a:rPr>
              <a:t>for (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[3] = 0; 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[3] &lt; 4; 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[3]++)</a:t>
            </a:r>
            <a:br>
              <a:rPr lang="en-US" altLang="zh-CN" sz="4000" dirty="0">
                <a:solidFill>
                  <a:schemeClr val="tx1"/>
                </a:solidFill>
              </a:rPr>
            </a:br>
            <a:r>
              <a:rPr lang="en-US" altLang="zh-CN" sz="4000" dirty="0">
                <a:solidFill>
                  <a:schemeClr val="tx1"/>
                </a:solidFill>
              </a:rPr>
              <a:t>                        if (!</a:t>
            </a:r>
            <a:r>
              <a:rPr lang="en-US" altLang="zh-CN" sz="4000" dirty="0">
                <a:solidFill>
                  <a:schemeClr val="tx1"/>
                </a:solidFill>
                <a:hlinkClick r:id="rId4" action="ppaction://hlinkfile"/>
              </a:rPr>
              <a:t>collide</a:t>
            </a:r>
            <a:r>
              <a:rPr lang="en-US" altLang="zh-CN" sz="4000" dirty="0">
                <a:solidFill>
                  <a:schemeClr val="tx1"/>
                </a:solidFill>
              </a:rPr>
              <a:t>(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, 3)) { </a:t>
            </a:r>
            <a:r>
              <a:rPr lang="en-US" altLang="zh-CN" sz="4000" dirty="0">
                <a:solidFill>
                  <a:srgbClr val="FF40FF"/>
                </a:solidFill>
              </a:rPr>
              <a:t>//</a:t>
            </a:r>
            <a:r>
              <a:rPr lang="zh-CN" altLang="en-US" sz="4000" dirty="0">
                <a:solidFill>
                  <a:srgbClr val="FF40FF"/>
                </a:solidFill>
              </a:rPr>
              <a:t>剪枝</a:t>
            </a:r>
            <a:br>
              <a:rPr lang="en-US" altLang="zh-CN" sz="4000" dirty="0">
                <a:solidFill>
                  <a:schemeClr val="tx1"/>
                </a:solidFill>
              </a:rPr>
            </a:br>
            <a:r>
              <a:rPr lang="zh-CN" altLang="en-US" sz="4000" dirty="0">
                <a:solidFill>
                  <a:schemeClr val="tx1"/>
                </a:solidFill>
              </a:rPr>
              <a:t>                           </a:t>
            </a:r>
            <a:r>
              <a:rPr lang="en-US" altLang="zh-CN" sz="4000" dirty="0" err="1">
                <a:solidFill>
                  <a:schemeClr val="tx1"/>
                </a:solidFill>
              </a:rPr>
              <a:t>nSolu</a:t>
            </a:r>
            <a:r>
              <a:rPr lang="en-US" altLang="zh-CN" sz="4000" dirty="0">
                <a:solidFill>
                  <a:schemeClr val="tx1"/>
                </a:solidFill>
              </a:rPr>
              <a:t>++; </a:t>
            </a:r>
            <a:r>
              <a:rPr lang="en-US" altLang="zh-CN" sz="4000" dirty="0" err="1">
                <a:solidFill>
                  <a:schemeClr val="tx1"/>
                </a:solidFill>
              </a:rPr>
              <a:t>displaySolution</a:t>
            </a:r>
            <a:r>
              <a:rPr lang="en-US" altLang="zh-CN" sz="4000" dirty="0">
                <a:solidFill>
                  <a:schemeClr val="tx1"/>
                </a:solidFill>
              </a:rPr>
              <a:t>(</a:t>
            </a:r>
            <a:r>
              <a:rPr lang="en-US" altLang="zh-CN" sz="4000" dirty="0" err="1">
                <a:solidFill>
                  <a:schemeClr val="tx1"/>
                </a:solidFill>
              </a:rPr>
              <a:t>solu</a:t>
            </a:r>
            <a:r>
              <a:rPr lang="en-US" altLang="zh-CN" sz="4000" dirty="0">
                <a:solidFill>
                  <a:schemeClr val="tx1"/>
                </a:solidFill>
              </a:rPr>
              <a:t>, 4);</a:t>
            </a:r>
            <a:br>
              <a:rPr lang="en-US" altLang="zh-CN" sz="4000" dirty="0">
                <a:solidFill>
                  <a:schemeClr val="tx1"/>
                </a:solidFill>
              </a:rPr>
            </a:br>
            <a:r>
              <a:rPr lang="en-US" altLang="zh-CN" sz="4000" dirty="0">
                <a:solidFill>
                  <a:schemeClr val="tx1"/>
                </a:solidFill>
              </a:rPr>
              <a:t>                        }</a:t>
            </a:r>
            <a:br>
              <a:rPr lang="en-US" altLang="zh-CN" sz="4000" dirty="0">
                <a:solidFill>
                  <a:schemeClr val="tx1"/>
                </a:solidFill>
              </a:rPr>
            </a:br>
            <a:r>
              <a:rPr lang="en-US" altLang="zh-CN" sz="4000" dirty="0">
                <a:solidFill>
                  <a:schemeClr val="tx1"/>
                </a:solidFill>
              </a:rPr>
              <a:t>} //</a:t>
            </a:r>
            <a:r>
              <a:rPr lang="zh-CN" altLang="en-US" sz="4000" dirty="0">
                <a:solidFill>
                  <a:schemeClr val="tx1"/>
                </a:solidFill>
              </a:rPr>
              <a:t>复杂度大大降低，但算法的通用性欠佳</a:t>
            </a:r>
            <a:endParaRPr lang="en-US" altLang="zh-CN" sz="4000" dirty="0">
              <a:solidFill>
                <a:schemeClr val="tx1"/>
              </a:solidFill>
            </a:endParaRPr>
          </a:p>
        </p:txBody>
      </p:sp>
      <p:sp>
        <p:nvSpPr>
          <p:cNvPr id="1106946" name="AutoShape 2"/>
          <p:cNvSpPr>
            <a:spLocks noGrp="1" noChangeArrowheads="1"/>
          </p:cNvSpPr>
          <p:nvPr>
            <p:ph type="title"/>
          </p:nvPr>
        </p:nvSpPr>
        <p:spPr>
          <a:xfrm>
            <a:off x="1326483" y="1481404"/>
            <a:ext cx="1444041" cy="890056"/>
          </a:xfrm>
          <a:ln/>
        </p:spPr>
        <p:txBody>
          <a:bodyPr/>
          <a:lstStyle/>
          <a:p>
            <a:r>
              <a:rPr lang="zh-CN" altLang="en-US"/>
              <a:t>剪枝</a:t>
            </a:r>
          </a:p>
        </p:txBody>
      </p:sp>
    </p:spTree>
  </p:cSld>
  <p:clrMapOvr>
    <a:masterClrMapping/>
  </p:clrMapOvr>
  <p:transition spd="med">
    <p:fad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971" name="Rectangle 3"/>
          <p:cNvSpPr>
            <a:spLocks noGrp="1" noChangeArrowheads="1"/>
          </p:cNvSpPr>
          <p:nvPr>
            <p:ph idx="1"/>
          </p:nvPr>
        </p:nvSpPr>
        <p:spPr>
          <a:xfrm>
            <a:off x="800101" y="3124200"/>
            <a:ext cx="17166166" cy="9372600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void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  <a:hlinkClick r:id="rId3" action="ppaction://hlinkfile"/>
              </a:rPr>
              <a:t>placeQueens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(int N) {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//N = 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棋盘大小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皇后总数，问题的规模可任意</a:t>
            </a:r>
            <a:b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sz="2800" dirty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  <a:hlinkClick r:id="rId4" action="ppaction://hlinkfile"/>
              </a:rPr>
              <a:t>Stack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  <a:hlinkClick r:id="rId5" action="ppaction://hlinkfile"/>
              </a:rPr>
              <a:t>Queen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solu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  <a:hlinkClick r:id="rId5" action="ppaction://hlinkfile"/>
              </a:rPr>
              <a:t>Queen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 q(0, 0);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存放（部分）解的栈，从原点位置出发</a:t>
            </a:r>
            <a:b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sz="2800" dirty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do {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反复试探、回溯</a:t>
            </a:r>
            <a:b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sz="2800" dirty="0"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if (N &lt;=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solu.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  <a:hlinkClick r:id="rId6" action="ppaction://hlinkfile"/>
              </a:rPr>
              <a:t>size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() || N &lt;=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q.y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) {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若已出界，则</a:t>
            </a:r>
            <a:b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sz="2800" dirty="0">
                <a:latin typeface="Consolas" charset="0"/>
                <a:ea typeface="Consolas" charset="0"/>
                <a:cs typeface="Consolas" charset="0"/>
              </a:rPr>
              <a:t>         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q =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solu.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  <a:hlinkClick r:id="rId4" action="ppaction://hlinkfile"/>
              </a:rPr>
              <a:t>pop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();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q.y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++;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回溯一行，并继续试探下一列</a:t>
            </a:r>
            <a:b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sz="2800" dirty="0"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} else {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否则，试探下一行</a:t>
            </a:r>
            <a:b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sz="2800" dirty="0">
                <a:latin typeface="Consolas" charset="0"/>
                <a:ea typeface="Consolas" charset="0"/>
                <a:cs typeface="Consolas" charset="0"/>
              </a:rPr>
              <a:t>         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while ( (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q.y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 &lt; N) &amp;&amp; ( 0 &lt;=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solu.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  <a:hlinkClick r:id="rId6" action="ppaction://hlinkfile"/>
              </a:rPr>
              <a:t>find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(q) ) )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通过与已有皇后的比对</a:t>
            </a:r>
            <a:b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sz="28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q.y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++;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尝试找到可摆放下一皇后的列</a:t>
            </a:r>
            <a:b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sz="2800" dirty="0">
                <a:latin typeface="Consolas" charset="0"/>
                <a:ea typeface="Consolas" charset="0"/>
                <a:cs typeface="Consolas" charset="0"/>
              </a:rPr>
              <a:t>         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if (N &gt;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q.y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) {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若存在可摆放的列，则摆上当前皇后</a:t>
            </a:r>
            <a:b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sz="28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solu.</a:t>
            </a:r>
            <a:r>
              <a:rPr lang="en-US" altLang="zh-CN" sz="2800" dirty="0" err="1">
                <a:solidFill>
                  <a:srgbClr val="0432FF"/>
                </a:solidFill>
                <a:latin typeface="Consolas" charset="0"/>
                <a:ea typeface="Consolas" charset="0"/>
                <a:cs typeface="Consolas" charset="0"/>
              </a:rPr>
              <a:t>push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(q); if (N &lt;=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solu.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  <a:hlinkClick r:id="rId6" action="ppaction://hlinkfile"/>
              </a:rPr>
              <a:t>size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())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nSolu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++;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若局部解已成全局解，则计数</a:t>
            </a:r>
            <a:b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sz="28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q.x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++;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q.y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转入下一行，从第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列开始，试探下一皇后</a:t>
            </a:r>
            <a:b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sz="2800" dirty="0">
                <a:latin typeface="Consolas" charset="0"/>
                <a:ea typeface="Consolas" charset="0"/>
                <a:cs typeface="Consolas" charset="0"/>
              </a:rPr>
              <a:t>         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      }</a:t>
            </a:r>
            <a:b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   } while ((0 &lt; 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q.x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) || (</a:t>
            </a:r>
            <a:r>
              <a:rPr lang="en-US" altLang="zh-CN" sz="2800" dirty="0" err="1">
                <a:latin typeface="Consolas" charset="0"/>
                <a:ea typeface="Consolas" charset="0"/>
                <a:cs typeface="Consolas" charset="0"/>
              </a:rPr>
              <a:t>q.y</a:t>
            </a: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 &lt; N)); </a:t>
            </a:r>
            <a:r>
              <a:rPr lang="en-US" altLang="zh-CN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//</a:t>
            </a:r>
            <a: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直至所有分支均已被检查或剪枝</a:t>
            </a:r>
            <a:br>
              <a:rPr lang="zh-CN" alt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sz="28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1107970" name="AutoShape 2"/>
          <p:cNvSpPr>
            <a:spLocks noGrp="1" noChangeArrowheads="1"/>
          </p:cNvSpPr>
          <p:nvPr>
            <p:ph type="title"/>
          </p:nvPr>
        </p:nvSpPr>
        <p:spPr>
          <a:xfrm>
            <a:off x="1198150" y="1513489"/>
            <a:ext cx="2560677" cy="890056"/>
          </a:xfrm>
          <a:ln/>
        </p:spPr>
        <p:txBody>
          <a:bodyPr/>
          <a:lstStyle/>
          <a:p>
            <a:r>
              <a:rPr lang="zh-CN" altLang="en-US"/>
              <a:t>通用算法</a:t>
            </a:r>
          </a:p>
        </p:txBody>
      </p:sp>
      <p:sp>
        <p:nvSpPr>
          <p:cNvPr id="1107972" name="Rectangle 4"/>
          <p:cNvSpPr>
            <a:spLocks noChangeArrowheads="1"/>
          </p:cNvSpPr>
          <p:nvPr/>
        </p:nvSpPr>
        <p:spPr bwMode="auto">
          <a:xfrm>
            <a:off x="9489082" y="6787956"/>
            <a:ext cx="1404195" cy="562238"/>
          </a:xfrm>
          <a:prstGeom prst="rect">
            <a:avLst/>
          </a:prstGeom>
          <a:noFill/>
          <a:ln w="28575" algn="ctr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1000"/>
                                        <p:tgtEl>
                                          <p:spTgt spid="1107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079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300" fill="hold"/>
                                        <p:tgtEl>
                                          <p:spTgt spid="110797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300" fill="hold"/>
                                        <p:tgtEl>
                                          <p:spTgt spid="110797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07972"/>
                  </p:tgtEl>
                </p:cond>
              </p:nextCondLst>
            </p:seq>
          </p:childTnLst>
        </p:cTn>
      </p:par>
    </p:tnLst>
    <p:bldLst>
      <p:bldP spid="1107972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018" name="AutoShape 2"/>
          <p:cNvSpPr>
            <a:spLocks noGrp="1" noChangeArrowheads="1"/>
          </p:cNvSpPr>
          <p:nvPr>
            <p:ph type="title"/>
          </p:nvPr>
        </p:nvSpPr>
        <p:spPr>
          <a:xfrm>
            <a:off x="1695452" y="2091004"/>
            <a:ext cx="1444041" cy="890056"/>
          </a:xfrm>
          <a:ln/>
        </p:spPr>
        <p:txBody>
          <a:bodyPr/>
          <a:lstStyle/>
          <a:p>
            <a:r>
              <a:rPr lang="zh-CN" altLang="en-US"/>
              <a:t>实例</a:t>
            </a:r>
          </a:p>
        </p:txBody>
      </p:sp>
      <p:sp>
        <p:nvSpPr>
          <p:cNvPr id="1110184" name="AutoShape 168"/>
          <p:cNvSpPr>
            <a:spLocks noChangeArrowheads="1"/>
          </p:cNvSpPr>
          <p:nvPr/>
        </p:nvSpPr>
        <p:spPr bwMode="auto">
          <a:xfrm>
            <a:off x="3670306" y="4693456"/>
            <a:ext cx="574676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0</a:t>
            </a:r>
          </a:p>
        </p:txBody>
      </p:sp>
      <p:sp>
        <p:nvSpPr>
          <p:cNvPr id="1110185" name="Rectangle 169"/>
          <p:cNvSpPr>
            <a:spLocks noChangeAspect="1" noChangeArrowheads="1"/>
          </p:cNvSpPr>
          <p:nvPr/>
        </p:nvSpPr>
        <p:spPr bwMode="auto">
          <a:xfrm>
            <a:off x="2089156" y="340042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86" name="Rectangle 170"/>
          <p:cNvSpPr>
            <a:spLocks noChangeAspect="1" noChangeArrowheads="1"/>
          </p:cNvSpPr>
          <p:nvPr/>
        </p:nvSpPr>
        <p:spPr bwMode="auto">
          <a:xfrm>
            <a:off x="936627" y="340042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87" name="Rectangle 171"/>
          <p:cNvSpPr>
            <a:spLocks noChangeAspect="1" noChangeArrowheads="1"/>
          </p:cNvSpPr>
          <p:nvPr/>
        </p:nvSpPr>
        <p:spPr bwMode="auto">
          <a:xfrm>
            <a:off x="1514477" y="340042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88" name="Rectangle 172"/>
          <p:cNvSpPr>
            <a:spLocks noChangeAspect="1" noChangeArrowheads="1"/>
          </p:cNvSpPr>
          <p:nvPr/>
        </p:nvSpPr>
        <p:spPr bwMode="auto">
          <a:xfrm>
            <a:off x="2663828" y="340042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89" name="Rectangle 173"/>
          <p:cNvSpPr>
            <a:spLocks noChangeAspect="1" noChangeArrowheads="1"/>
          </p:cNvSpPr>
          <p:nvPr/>
        </p:nvSpPr>
        <p:spPr bwMode="auto">
          <a:xfrm>
            <a:off x="2089156" y="3833813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90" name="Rectangle 174"/>
          <p:cNvSpPr>
            <a:spLocks noChangeAspect="1" noChangeArrowheads="1"/>
          </p:cNvSpPr>
          <p:nvPr/>
        </p:nvSpPr>
        <p:spPr bwMode="auto">
          <a:xfrm>
            <a:off x="936627" y="3833813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91" name="Rectangle 175"/>
          <p:cNvSpPr>
            <a:spLocks noChangeAspect="1" noChangeArrowheads="1"/>
          </p:cNvSpPr>
          <p:nvPr/>
        </p:nvSpPr>
        <p:spPr bwMode="auto">
          <a:xfrm>
            <a:off x="1514477" y="3833813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92" name="Rectangle 176"/>
          <p:cNvSpPr>
            <a:spLocks noChangeAspect="1" noChangeArrowheads="1"/>
          </p:cNvSpPr>
          <p:nvPr/>
        </p:nvSpPr>
        <p:spPr bwMode="auto">
          <a:xfrm>
            <a:off x="2663828" y="3833813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93" name="Rectangle 177"/>
          <p:cNvSpPr>
            <a:spLocks noChangeAspect="1" noChangeArrowheads="1"/>
          </p:cNvSpPr>
          <p:nvPr/>
        </p:nvSpPr>
        <p:spPr bwMode="auto">
          <a:xfrm>
            <a:off x="2089156" y="4267200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94" name="Rectangle 178"/>
          <p:cNvSpPr>
            <a:spLocks noChangeAspect="1" noChangeArrowheads="1"/>
          </p:cNvSpPr>
          <p:nvPr/>
        </p:nvSpPr>
        <p:spPr bwMode="auto">
          <a:xfrm>
            <a:off x="936627" y="4267200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95" name="Rectangle 179"/>
          <p:cNvSpPr>
            <a:spLocks noChangeAspect="1" noChangeArrowheads="1"/>
          </p:cNvSpPr>
          <p:nvPr/>
        </p:nvSpPr>
        <p:spPr bwMode="auto">
          <a:xfrm>
            <a:off x="1514477" y="4267200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96" name="Rectangle 180"/>
          <p:cNvSpPr>
            <a:spLocks noChangeAspect="1" noChangeArrowheads="1"/>
          </p:cNvSpPr>
          <p:nvPr/>
        </p:nvSpPr>
        <p:spPr bwMode="auto">
          <a:xfrm>
            <a:off x="2663828" y="4267200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97" name="Rectangle 181"/>
          <p:cNvSpPr>
            <a:spLocks noChangeAspect="1" noChangeArrowheads="1"/>
          </p:cNvSpPr>
          <p:nvPr/>
        </p:nvSpPr>
        <p:spPr bwMode="auto">
          <a:xfrm>
            <a:off x="2089156" y="469821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98" name="Rectangle 182"/>
          <p:cNvSpPr>
            <a:spLocks noChangeAspect="1" noChangeArrowheads="1"/>
          </p:cNvSpPr>
          <p:nvPr/>
        </p:nvSpPr>
        <p:spPr bwMode="auto">
          <a:xfrm>
            <a:off x="936627" y="469821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199" name="Rectangle 183"/>
          <p:cNvSpPr>
            <a:spLocks noChangeAspect="1" noChangeArrowheads="1"/>
          </p:cNvSpPr>
          <p:nvPr/>
        </p:nvSpPr>
        <p:spPr bwMode="auto">
          <a:xfrm>
            <a:off x="1514477" y="469821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00" name="Rectangle 184"/>
          <p:cNvSpPr>
            <a:spLocks noChangeAspect="1" noChangeArrowheads="1"/>
          </p:cNvSpPr>
          <p:nvPr/>
        </p:nvSpPr>
        <p:spPr bwMode="auto">
          <a:xfrm>
            <a:off x="2663828" y="469821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01" name="Freeform 185"/>
          <p:cNvSpPr>
            <a:spLocks/>
          </p:cNvSpPr>
          <p:nvPr/>
        </p:nvSpPr>
        <p:spPr bwMode="auto">
          <a:xfrm flipV="1">
            <a:off x="3527432" y="3293270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202" name="Oval 186"/>
          <p:cNvSpPr>
            <a:spLocks noChangeAspect="1" noChangeArrowheads="1"/>
          </p:cNvSpPr>
          <p:nvPr/>
        </p:nvSpPr>
        <p:spPr bwMode="auto">
          <a:xfrm>
            <a:off x="933455" y="4695825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203" name="AutoShape 187"/>
          <p:cNvSpPr>
            <a:spLocks noChangeArrowheads="1"/>
          </p:cNvSpPr>
          <p:nvPr/>
        </p:nvSpPr>
        <p:spPr bwMode="auto">
          <a:xfrm>
            <a:off x="7985127" y="4693456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0</a:t>
            </a:r>
          </a:p>
        </p:txBody>
      </p:sp>
      <p:sp>
        <p:nvSpPr>
          <p:cNvPr id="1110204" name="Rectangle 188"/>
          <p:cNvSpPr>
            <a:spLocks noChangeAspect="1" noChangeArrowheads="1"/>
          </p:cNvSpPr>
          <p:nvPr/>
        </p:nvSpPr>
        <p:spPr bwMode="auto">
          <a:xfrm>
            <a:off x="6407156" y="340042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05" name="Rectangle 189"/>
          <p:cNvSpPr>
            <a:spLocks noChangeAspect="1" noChangeArrowheads="1"/>
          </p:cNvSpPr>
          <p:nvPr/>
        </p:nvSpPr>
        <p:spPr bwMode="auto">
          <a:xfrm>
            <a:off x="5257805" y="340042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06" name="Rectangle 190"/>
          <p:cNvSpPr>
            <a:spLocks noChangeAspect="1" noChangeArrowheads="1"/>
          </p:cNvSpPr>
          <p:nvPr/>
        </p:nvSpPr>
        <p:spPr bwMode="auto">
          <a:xfrm>
            <a:off x="5832477" y="340042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07" name="Rectangle 191"/>
          <p:cNvSpPr>
            <a:spLocks noChangeAspect="1" noChangeArrowheads="1"/>
          </p:cNvSpPr>
          <p:nvPr/>
        </p:nvSpPr>
        <p:spPr bwMode="auto">
          <a:xfrm>
            <a:off x="6978656" y="340042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08" name="Rectangle 192"/>
          <p:cNvSpPr>
            <a:spLocks noChangeAspect="1" noChangeArrowheads="1"/>
          </p:cNvSpPr>
          <p:nvPr/>
        </p:nvSpPr>
        <p:spPr bwMode="auto">
          <a:xfrm>
            <a:off x="6407156" y="3833813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09" name="Rectangle 193"/>
          <p:cNvSpPr>
            <a:spLocks noChangeAspect="1" noChangeArrowheads="1"/>
          </p:cNvSpPr>
          <p:nvPr/>
        </p:nvSpPr>
        <p:spPr bwMode="auto">
          <a:xfrm>
            <a:off x="5257805" y="3833813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10" name="Rectangle 194"/>
          <p:cNvSpPr>
            <a:spLocks noChangeAspect="1" noChangeArrowheads="1"/>
          </p:cNvSpPr>
          <p:nvPr/>
        </p:nvSpPr>
        <p:spPr bwMode="auto">
          <a:xfrm>
            <a:off x="5832477" y="3833813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11" name="Rectangle 195"/>
          <p:cNvSpPr>
            <a:spLocks noChangeAspect="1" noChangeArrowheads="1"/>
          </p:cNvSpPr>
          <p:nvPr/>
        </p:nvSpPr>
        <p:spPr bwMode="auto">
          <a:xfrm>
            <a:off x="6978656" y="3833813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12" name="Rectangle 196"/>
          <p:cNvSpPr>
            <a:spLocks noChangeAspect="1" noChangeArrowheads="1"/>
          </p:cNvSpPr>
          <p:nvPr/>
        </p:nvSpPr>
        <p:spPr bwMode="auto">
          <a:xfrm>
            <a:off x="6407156" y="469821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13" name="Rectangle 197"/>
          <p:cNvSpPr>
            <a:spLocks noChangeAspect="1" noChangeArrowheads="1"/>
          </p:cNvSpPr>
          <p:nvPr/>
        </p:nvSpPr>
        <p:spPr bwMode="auto">
          <a:xfrm>
            <a:off x="5257805" y="469821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14" name="Rectangle 198"/>
          <p:cNvSpPr>
            <a:spLocks noChangeAspect="1" noChangeArrowheads="1"/>
          </p:cNvSpPr>
          <p:nvPr/>
        </p:nvSpPr>
        <p:spPr bwMode="auto">
          <a:xfrm>
            <a:off x="5832477" y="469821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15" name="Rectangle 199"/>
          <p:cNvSpPr>
            <a:spLocks noChangeAspect="1" noChangeArrowheads="1"/>
          </p:cNvSpPr>
          <p:nvPr/>
        </p:nvSpPr>
        <p:spPr bwMode="auto">
          <a:xfrm>
            <a:off x="6978656" y="469821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16" name="Freeform 200"/>
          <p:cNvSpPr>
            <a:spLocks/>
          </p:cNvSpPr>
          <p:nvPr/>
        </p:nvSpPr>
        <p:spPr bwMode="auto">
          <a:xfrm flipV="1">
            <a:off x="7842256" y="3293270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217" name="Oval 201"/>
          <p:cNvSpPr>
            <a:spLocks noChangeAspect="1" noChangeArrowheads="1"/>
          </p:cNvSpPr>
          <p:nvPr/>
        </p:nvSpPr>
        <p:spPr bwMode="auto">
          <a:xfrm>
            <a:off x="5254628" y="4695825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218" name="AutoShape 202"/>
          <p:cNvSpPr>
            <a:spLocks noChangeArrowheads="1"/>
          </p:cNvSpPr>
          <p:nvPr/>
        </p:nvSpPr>
        <p:spPr bwMode="auto">
          <a:xfrm>
            <a:off x="7985127" y="4264831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2</a:t>
            </a:r>
          </a:p>
        </p:txBody>
      </p:sp>
      <p:sp>
        <p:nvSpPr>
          <p:cNvPr id="1110219" name="Rectangle 203"/>
          <p:cNvSpPr>
            <a:spLocks noChangeAspect="1" noChangeArrowheads="1"/>
          </p:cNvSpPr>
          <p:nvPr/>
        </p:nvSpPr>
        <p:spPr bwMode="auto">
          <a:xfrm>
            <a:off x="6407156" y="426483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20" name="Rectangle 204"/>
          <p:cNvSpPr>
            <a:spLocks noChangeAspect="1" noChangeArrowheads="1"/>
          </p:cNvSpPr>
          <p:nvPr/>
        </p:nvSpPr>
        <p:spPr bwMode="auto">
          <a:xfrm>
            <a:off x="5257805" y="426483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21" name="Rectangle 205"/>
          <p:cNvSpPr>
            <a:spLocks noChangeAspect="1" noChangeArrowheads="1"/>
          </p:cNvSpPr>
          <p:nvPr/>
        </p:nvSpPr>
        <p:spPr bwMode="auto">
          <a:xfrm>
            <a:off x="5832477" y="426483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22" name="Rectangle 206"/>
          <p:cNvSpPr>
            <a:spLocks noChangeAspect="1" noChangeArrowheads="1"/>
          </p:cNvSpPr>
          <p:nvPr/>
        </p:nvSpPr>
        <p:spPr bwMode="auto">
          <a:xfrm>
            <a:off x="6978656" y="426483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23" name="Oval 207"/>
          <p:cNvSpPr>
            <a:spLocks noChangeAspect="1" noChangeArrowheads="1"/>
          </p:cNvSpPr>
          <p:nvPr/>
        </p:nvSpPr>
        <p:spPr bwMode="auto">
          <a:xfrm>
            <a:off x="6407156" y="4262438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224" name="AutoShape 208"/>
          <p:cNvSpPr>
            <a:spLocks noChangeArrowheads="1"/>
          </p:cNvSpPr>
          <p:nvPr/>
        </p:nvSpPr>
        <p:spPr bwMode="auto">
          <a:xfrm>
            <a:off x="12306305" y="4693456"/>
            <a:ext cx="574676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0</a:t>
            </a:r>
          </a:p>
        </p:txBody>
      </p:sp>
      <p:sp>
        <p:nvSpPr>
          <p:cNvPr id="1110225" name="Rectangle 209"/>
          <p:cNvSpPr>
            <a:spLocks noChangeAspect="1" noChangeArrowheads="1"/>
          </p:cNvSpPr>
          <p:nvPr/>
        </p:nvSpPr>
        <p:spPr bwMode="auto">
          <a:xfrm>
            <a:off x="10728327" y="340042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26" name="Rectangle 210"/>
          <p:cNvSpPr>
            <a:spLocks noChangeAspect="1" noChangeArrowheads="1"/>
          </p:cNvSpPr>
          <p:nvPr/>
        </p:nvSpPr>
        <p:spPr bwMode="auto">
          <a:xfrm>
            <a:off x="9575806" y="340042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27" name="Rectangle 211"/>
          <p:cNvSpPr>
            <a:spLocks noChangeAspect="1" noChangeArrowheads="1"/>
          </p:cNvSpPr>
          <p:nvPr/>
        </p:nvSpPr>
        <p:spPr bwMode="auto">
          <a:xfrm>
            <a:off x="10150478" y="340042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28" name="Rectangle 212"/>
          <p:cNvSpPr>
            <a:spLocks noChangeAspect="1" noChangeArrowheads="1"/>
          </p:cNvSpPr>
          <p:nvPr/>
        </p:nvSpPr>
        <p:spPr bwMode="auto">
          <a:xfrm>
            <a:off x="11299827" y="340042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29" name="Rectangle 213"/>
          <p:cNvSpPr>
            <a:spLocks noChangeAspect="1" noChangeArrowheads="1"/>
          </p:cNvSpPr>
          <p:nvPr/>
        </p:nvSpPr>
        <p:spPr bwMode="auto">
          <a:xfrm>
            <a:off x="10728327" y="3833813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30" name="Rectangle 214"/>
          <p:cNvSpPr>
            <a:spLocks noChangeAspect="1" noChangeArrowheads="1"/>
          </p:cNvSpPr>
          <p:nvPr/>
        </p:nvSpPr>
        <p:spPr bwMode="auto">
          <a:xfrm>
            <a:off x="9575806" y="3833813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31" name="Rectangle 215"/>
          <p:cNvSpPr>
            <a:spLocks noChangeAspect="1" noChangeArrowheads="1"/>
          </p:cNvSpPr>
          <p:nvPr/>
        </p:nvSpPr>
        <p:spPr bwMode="auto">
          <a:xfrm>
            <a:off x="10150478" y="3833813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32" name="Rectangle 216"/>
          <p:cNvSpPr>
            <a:spLocks noChangeAspect="1" noChangeArrowheads="1"/>
          </p:cNvSpPr>
          <p:nvPr/>
        </p:nvSpPr>
        <p:spPr bwMode="auto">
          <a:xfrm>
            <a:off x="11299827" y="3833813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33" name="Rectangle 217"/>
          <p:cNvSpPr>
            <a:spLocks noChangeAspect="1" noChangeArrowheads="1"/>
          </p:cNvSpPr>
          <p:nvPr/>
        </p:nvSpPr>
        <p:spPr bwMode="auto">
          <a:xfrm>
            <a:off x="10728327" y="469821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34" name="Rectangle 218"/>
          <p:cNvSpPr>
            <a:spLocks noChangeAspect="1" noChangeArrowheads="1"/>
          </p:cNvSpPr>
          <p:nvPr/>
        </p:nvSpPr>
        <p:spPr bwMode="auto">
          <a:xfrm>
            <a:off x="9575806" y="469821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35" name="Rectangle 219"/>
          <p:cNvSpPr>
            <a:spLocks noChangeAspect="1" noChangeArrowheads="1"/>
          </p:cNvSpPr>
          <p:nvPr/>
        </p:nvSpPr>
        <p:spPr bwMode="auto">
          <a:xfrm>
            <a:off x="10150478" y="469821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36" name="Rectangle 220"/>
          <p:cNvSpPr>
            <a:spLocks noChangeAspect="1" noChangeArrowheads="1"/>
          </p:cNvSpPr>
          <p:nvPr/>
        </p:nvSpPr>
        <p:spPr bwMode="auto">
          <a:xfrm>
            <a:off x="11299827" y="469821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37" name="Freeform 221"/>
          <p:cNvSpPr>
            <a:spLocks/>
          </p:cNvSpPr>
          <p:nvPr/>
        </p:nvSpPr>
        <p:spPr bwMode="auto">
          <a:xfrm flipV="1">
            <a:off x="12163432" y="3293270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238" name="Oval 222"/>
          <p:cNvSpPr>
            <a:spLocks noChangeAspect="1" noChangeArrowheads="1"/>
          </p:cNvSpPr>
          <p:nvPr/>
        </p:nvSpPr>
        <p:spPr bwMode="auto">
          <a:xfrm>
            <a:off x="9572627" y="4695825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243" name="AutoShape 227"/>
          <p:cNvSpPr>
            <a:spLocks noChangeArrowheads="1"/>
          </p:cNvSpPr>
          <p:nvPr/>
        </p:nvSpPr>
        <p:spPr bwMode="auto">
          <a:xfrm>
            <a:off x="16633827" y="4779181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0</a:t>
            </a:r>
          </a:p>
        </p:txBody>
      </p:sp>
      <p:sp>
        <p:nvSpPr>
          <p:cNvPr id="1110244" name="Rectangle 228"/>
          <p:cNvSpPr>
            <a:spLocks noChangeAspect="1" noChangeArrowheads="1"/>
          </p:cNvSpPr>
          <p:nvPr/>
        </p:nvSpPr>
        <p:spPr bwMode="auto">
          <a:xfrm>
            <a:off x="15049505" y="3443288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45" name="Rectangle 229"/>
          <p:cNvSpPr>
            <a:spLocks noChangeAspect="1" noChangeArrowheads="1"/>
          </p:cNvSpPr>
          <p:nvPr/>
        </p:nvSpPr>
        <p:spPr bwMode="auto">
          <a:xfrm>
            <a:off x="13896977" y="3443288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46" name="Rectangle 230"/>
          <p:cNvSpPr>
            <a:spLocks noChangeAspect="1" noChangeArrowheads="1"/>
          </p:cNvSpPr>
          <p:nvPr/>
        </p:nvSpPr>
        <p:spPr bwMode="auto">
          <a:xfrm>
            <a:off x="14474828" y="3443288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47" name="Rectangle 231"/>
          <p:cNvSpPr>
            <a:spLocks noChangeAspect="1" noChangeArrowheads="1"/>
          </p:cNvSpPr>
          <p:nvPr/>
        </p:nvSpPr>
        <p:spPr bwMode="auto">
          <a:xfrm>
            <a:off x="15627356" y="3443288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48" name="Rectangle 232"/>
          <p:cNvSpPr>
            <a:spLocks noChangeAspect="1" noChangeArrowheads="1"/>
          </p:cNvSpPr>
          <p:nvPr/>
        </p:nvSpPr>
        <p:spPr bwMode="auto">
          <a:xfrm>
            <a:off x="15049505" y="387667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49" name="Rectangle 233"/>
          <p:cNvSpPr>
            <a:spLocks noChangeAspect="1" noChangeArrowheads="1"/>
          </p:cNvSpPr>
          <p:nvPr/>
        </p:nvSpPr>
        <p:spPr bwMode="auto">
          <a:xfrm>
            <a:off x="13896977" y="387667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50" name="Rectangle 234"/>
          <p:cNvSpPr>
            <a:spLocks noChangeAspect="1" noChangeArrowheads="1"/>
          </p:cNvSpPr>
          <p:nvPr/>
        </p:nvSpPr>
        <p:spPr bwMode="auto">
          <a:xfrm>
            <a:off x="14474828" y="387667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51" name="Rectangle 235"/>
          <p:cNvSpPr>
            <a:spLocks noChangeAspect="1" noChangeArrowheads="1"/>
          </p:cNvSpPr>
          <p:nvPr/>
        </p:nvSpPr>
        <p:spPr bwMode="auto">
          <a:xfrm>
            <a:off x="15627356" y="387667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52" name="Rectangle 236"/>
          <p:cNvSpPr>
            <a:spLocks noChangeAspect="1" noChangeArrowheads="1"/>
          </p:cNvSpPr>
          <p:nvPr/>
        </p:nvSpPr>
        <p:spPr bwMode="auto">
          <a:xfrm>
            <a:off x="15049505" y="47410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53" name="Rectangle 237"/>
          <p:cNvSpPr>
            <a:spLocks noChangeAspect="1" noChangeArrowheads="1"/>
          </p:cNvSpPr>
          <p:nvPr/>
        </p:nvSpPr>
        <p:spPr bwMode="auto">
          <a:xfrm>
            <a:off x="13896977" y="474108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54" name="Rectangle 238"/>
          <p:cNvSpPr>
            <a:spLocks noChangeAspect="1" noChangeArrowheads="1"/>
          </p:cNvSpPr>
          <p:nvPr/>
        </p:nvSpPr>
        <p:spPr bwMode="auto">
          <a:xfrm>
            <a:off x="14474828" y="474108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55" name="Rectangle 239"/>
          <p:cNvSpPr>
            <a:spLocks noChangeAspect="1" noChangeArrowheads="1"/>
          </p:cNvSpPr>
          <p:nvPr/>
        </p:nvSpPr>
        <p:spPr bwMode="auto">
          <a:xfrm>
            <a:off x="15627356" y="474108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56" name="Freeform 240"/>
          <p:cNvSpPr>
            <a:spLocks/>
          </p:cNvSpPr>
          <p:nvPr/>
        </p:nvSpPr>
        <p:spPr bwMode="auto">
          <a:xfrm flipV="1">
            <a:off x="16490956" y="3336132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257" name="Oval 241"/>
          <p:cNvSpPr>
            <a:spLocks noChangeAspect="1" noChangeArrowheads="1"/>
          </p:cNvSpPr>
          <p:nvPr/>
        </p:nvSpPr>
        <p:spPr bwMode="auto">
          <a:xfrm>
            <a:off x="13893806" y="4738688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258" name="AutoShape 242"/>
          <p:cNvSpPr>
            <a:spLocks noChangeArrowheads="1"/>
          </p:cNvSpPr>
          <p:nvPr/>
        </p:nvSpPr>
        <p:spPr bwMode="auto">
          <a:xfrm>
            <a:off x="16633827" y="4307686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3</a:t>
            </a:r>
          </a:p>
        </p:txBody>
      </p:sp>
      <p:sp>
        <p:nvSpPr>
          <p:cNvPr id="1110259" name="Rectangle 243"/>
          <p:cNvSpPr>
            <a:spLocks noChangeAspect="1" noChangeArrowheads="1"/>
          </p:cNvSpPr>
          <p:nvPr/>
        </p:nvSpPr>
        <p:spPr bwMode="auto">
          <a:xfrm>
            <a:off x="15049505" y="430768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60" name="Rectangle 244"/>
          <p:cNvSpPr>
            <a:spLocks noChangeAspect="1" noChangeArrowheads="1"/>
          </p:cNvSpPr>
          <p:nvPr/>
        </p:nvSpPr>
        <p:spPr bwMode="auto">
          <a:xfrm>
            <a:off x="13896977" y="430768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61" name="Rectangle 245"/>
          <p:cNvSpPr>
            <a:spLocks noChangeAspect="1" noChangeArrowheads="1"/>
          </p:cNvSpPr>
          <p:nvPr/>
        </p:nvSpPr>
        <p:spPr bwMode="auto">
          <a:xfrm>
            <a:off x="14474828" y="4307686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62" name="Rectangle 246"/>
          <p:cNvSpPr>
            <a:spLocks noChangeAspect="1" noChangeArrowheads="1"/>
          </p:cNvSpPr>
          <p:nvPr/>
        </p:nvSpPr>
        <p:spPr bwMode="auto">
          <a:xfrm>
            <a:off x="15627356" y="4307686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63" name="Oval 247"/>
          <p:cNvSpPr>
            <a:spLocks noChangeAspect="1" noChangeArrowheads="1"/>
          </p:cNvSpPr>
          <p:nvPr/>
        </p:nvSpPr>
        <p:spPr bwMode="auto">
          <a:xfrm>
            <a:off x="15627356" y="4305300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264" name="AutoShape 248"/>
          <p:cNvSpPr>
            <a:spLocks noChangeArrowheads="1"/>
          </p:cNvSpPr>
          <p:nvPr/>
        </p:nvSpPr>
        <p:spPr bwMode="auto">
          <a:xfrm>
            <a:off x="12306305" y="4264831"/>
            <a:ext cx="574676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2</a:t>
            </a:r>
          </a:p>
        </p:txBody>
      </p:sp>
      <p:sp>
        <p:nvSpPr>
          <p:cNvPr id="1110265" name="Rectangle 249"/>
          <p:cNvSpPr>
            <a:spLocks noChangeAspect="1" noChangeArrowheads="1"/>
          </p:cNvSpPr>
          <p:nvPr/>
        </p:nvSpPr>
        <p:spPr bwMode="auto">
          <a:xfrm>
            <a:off x="10728327" y="426483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66" name="Rectangle 250"/>
          <p:cNvSpPr>
            <a:spLocks noChangeAspect="1" noChangeArrowheads="1"/>
          </p:cNvSpPr>
          <p:nvPr/>
        </p:nvSpPr>
        <p:spPr bwMode="auto">
          <a:xfrm>
            <a:off x="9575806" y="426483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67" name="Rectangle 251"/>
          <p:cNvSpPr>
            <a:spLocks noChangeAspect="1" noChangeArrowheads="1"/>
          </p:cNvSpPr>
          <p:nvPr/>
        </p:nvSpPr>
        <p:spPr bwMode="auto">
          <a:xfrm>
            <a:off x="10150478" y="426483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68" name="Rectangle 252"/>
          <p:cNvSpPr>
            <a:spLocks noChangeAspect="1" noChangeArrowheads="1"/>
          </p:cNvSpPr>
          <p:nvPr/>
        </p:nvSpPr>
        <p:spPr bwMode="auto">
          <a:xfrm>
            <a:off x="11299827" y="426483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69" name="Oval 253"/>
          <p:cNvSpPr>
            <a:spLocks noChangeAspect="1" noChangeArrowheads="1"/>
          </p:cNvSpPr>
          <p:nvPr/>
        </p:nvSpPr>
        <p:spPr bwMode="auto">
          <a:xfrm>
            <a:off x="10728327" y="4262438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270" name="AutoShape 254"/>
          <p:cNvSpPr>
            <a:spLocks noChangeArrowheads="1"/>
          </p:cNvSpPr>
          <p:nvPr/>
        </p:nvSpPr>
        <p:spPr bwMode="auto">
          <a:xfrm>
            <a:off x="3667127" y="7610475"/>
            <a:ext cx="574674" cy="431007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0</a:t>
            </a:r>
          </a:p>
        </p:txBody>
      </p:sp>
      <p:sp>
        <p:nvSpPr>
          <p:cNvPr id="1110271" name="Rectangle 255"/>
          <p:cNvSpPr>
            <a:spLocks noChangeAspect="1" noChangeArrowheads="1"/>
          </p:cNvSpPr>
          <p:nvPr/>
        </p:nvSpPr>
        <p:spPr bwMode="auto">
          <a:xfrm>
            <a:off x="2085977" y="631507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72" name="Rectangle 256"/>
          <p:cNvSpPr>
            <a:spLocks noChangeAspect="1" noChangeArrowheads="1"/>
          </p:cNvSpPr>
          <p:nvPr/>
        </p:nvSpPr>
        <p:spPr bwMode="auto">
          <a:xfrm>
            <a:off x="933455" y="631507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73" name="Rectangle 257"/>
          <p:cNvSpPr>
            <a:spLocks noChangeAspect="1" noChangeArrowheads="1"/>
          </p:cNvSpPr>
          <p:nvPr/>
        </p:nvSpPr>
        <p:spPr bwMode="auto">
          <a:xfrm>
            <a:off x="1511306" y="631507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74" name="Rectangle 258"/>
          <p:cNvSpPr>
            <a:spLocks noChangeAspect="1" noChangeArrowheads="1"/>
          </p:cNvSpPr>
          <p:nvPr/>
        </p:nvSpPr>
        <p:spPr bwMode="auto">
          <a:xfrm>
            <a:off x="2663828" y="631507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75" name="Rectangle 259"/>
          <p:cNvSpPr>
            <a:spLocks noChangeAspect="1" noChangeArrowheads="1"/>
          </p:cNvSpPr>
          <p:nvPr/>
        </p:nvSpPr>
        <p:spPr bwMode="auto">
          <a:xfrm>
            <a:off x="2085977" y="761285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76" name="Rectangle 260"/>
          <p:cNvSpPr>
            <a:spLocks noChangeAspect="1" noChangeArrowheads="1"/>
          </p:cNvSpPr>
          <p:nvPr/>
        </p:nvSpPr>
        <p:spPr bwMode="auto">
          <a:xfrm>
            <a:off x="933455" y="761285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77" name="Rectangle 261"/>
          <p:cNvSpPr>
            <a:spLocks noChangeAspect="1" noChangeArrowheads="1"/>
          </p:cNvSpPr>
          <p:nvPr/>
        </p:nvSpPr>
        <p:spPr bwMode="auto">
          <a:xfrm>
            <a:off x="1511306" y="761285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78" name="Rectangle 262"/>
          <p:cNvSpPr>
            <a:spLocks noChangeAspect="1" noChangeArrowheads="1"/>
          </p:cNvSpPr>
          <p:nvPr/>
        </p:nvSpPr>
        <p:spPr bwMode="auto">
          <a:xfrm>
            <a:off x="2663828" y="761285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79" name="Freeform 263"/>
          <p:cNvSpPr>
            <a:spLocks/>
          </p:cNvSpPr>
          <p:nvPr/>
        </p:nvSpPr>
        <p:spPr bwMode="auto">
          <a:xfrm flipV="1">
            <a:off x="3524255" y="6207920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280" name="Oval 264"/>
          <p:cNvSpPr>
            <a:spLocks noChangeAspect="1" noChangeArrowheads="1"/>
          </p:cNvSpPr>
          <p:nvPr/>
        </p:nvSpPr>
        <p:spPr bwMode="auto">
          <a:xfrm>
            <a:off x="930278" y="7610475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281" name="AutoShape 265"/>
          <p:cNvSpPr>
            <a:spLocks noChangeArrowheads="1"/>
          </p:cNvSpPr>
          <p:nvPr/>
        </p:nvSpPr>
        <p:spPr bwMode="auto">
          <a:xfrm>
            <a:off x="3667127" y="7184237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3</a:t>
            </a:r>
          </a:p>
        </p:txBody>
      </p:sp>
      <p:sp>
        <p:nvSpPr>
          <p:cNvPr id="1110282" name="Rectangle 266"/>
          <p:cNvSpPr>
            <a:spLocks noChangeAspect="1" noChangeArrowheads="1"/>
          </p:cNvSpPr>
          <p:nvPr/>
        </p:nvSpPr>
        <p:spPr bwMode="auto">
          <a:xfrm>
            <a:off x="2085977" y="7174717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83" name="Rectangle 267"/>
          <p:cNvSpPr>
            <a:spLocks noChangeAspect="1" noChangeArrowheads="1"/>
          </p:cNvSpPr>
          <p:nvPr/>
        </p:nvSpPr>
        <p:spPr bwMode="auto">
          <a:xfrm>
            <a:off x="933455" y="7174717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84" name="Rectangle 268"/>
          <p:cNvSpPr>
            <a:spLocks noChangeAspect="1" noChangeArrowheads="1"/>
          </p:cNvSpPr>
          <p:nvPr/>
        </p:nvSpPr>
        <p:spPr bwMode="auto">
          <a:xfrm>
            <a:off x="1511306" y="7174717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85" name="Rectangle 269"/>
          <p:cNvSpPr>
            <a:spLocks noChangeAspect="1" noChangeArrowheads="1"/>
          </p:cNvSpPr>
          <p:nvPr/>
        </p:nvSpPr>
        <p:spPr bwMode="auto">
          <a:xfrm>
            <a:off x="2663828" y="7174717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86" name="Oval 270"/>
          <p:cNvSpPr>
            <a:spLocks noChangeAspect="1" noChangeArrowheads="1"/>
          </p:cNvSpPr>
          <p:nvPr/>
        </p:nvSpPr>
        <p:spPr bwMode="auto">
          <a:xfrm>
            <a:off x="2663828" y="7172325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287" name="AutoShape 271"/>
          <p:cNvSpPr>
            <a:spLocks noChangeArrowheads="1"/>
          </p:cNvSpPr>
          <p:nvPr/>
        </p:nvSpPr>
        <p:spPr bwMode="auto">
          <a:xfrm>
            <a:off x="3667127" y="6750850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1</a:t>
            </a:r>
          </a:p>
        </p:txBody>
      </p:sp>
      <p:sp>
        <p:nvSpPr>
          <p:cNvPr id="1110288" name="Rectangle 272"/>
          <p:cNvSpPr>
            <a:spLocks noChangeAspect="1" noChangeArrowheads="1"/>
          </p:cNvSpPr>
          <p:nvPr/>
        </p:nvSpPr>
        <p:spPr bwMode="auto">
          <a:xfrm>
            <a:off x="2085977" y="6746083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89" name="Rectangle 273"/>
          <p:cNvSpPr>
            <a:spLocks noChangeAspect="1" noChangeArrowheads="1"/>
          </p:cNvSpPr>
          <p:nvPr/>
        </p:nvSpPr>
        <p:spPr bwMode="auto">
          <a:xfrm>
            <a:off x="933455" y="6746083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90" name="Rectangle 274"/>
          <p:cNvSpPr>
            <a:spLocks noChangeAspect="1" noChangeArrowheads="1"/>
          </p:cNvSpPr>
          <p:nvPr/>
        </p:nvSpPr>
        <p:spPr bwMode="auto">
          <a:xfrm>
            <a:off x="1511306" y="6746083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91" name="Rectangle 275"/>
          <p:cNvSpPr>
            <a:spLocks noChangeAspect="1" noChangeArrowheads="1"/>
          </p:cNvSpPr>
          <p:nvPr/>
        </p:nvSpPr>
        <p:spPr bwMode="auto">
          <a:xfrm>
            <a:off x="2663828" y="6746083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92" name="Oval 276"/>
          <p:cNvSpPr>
            <a:spLocks noChangeAspect="1" noChangeArrowheads="1"/>
          </p:cNvSpPr>
          <p:nvPr/>
        </p:nvSpPr>
        <p:spPr bwMode="auto">
          <a:xfrm>
            <a:off x="1511306" y="6743700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293" name="AutoShape 277"/>
          <p:cNvSpPr>
            <a:spLocks noChangeArrowheads="1"/>
          </p:cNvSpPr>
          <p:nvPr/>
        </p:nvSpPr>
        <p:spPr bwMode="auto">
          <a:xfrm>
            <a:off x="7991477" y="7610475"/>
            <a:ext cx="574674" cy="431007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0</a:t>
            </a:r>
          </a:p>
        </p:txBody>
      </p:sp>
      <p:sp>
        <p:nvSpPr>
          <p:cNvPr id="1110294" name="Rectangle 278"/>
          <p:cNvSpPr>
            <a:spLocks noChangeAspect="1" noChangeArrowheads="1"/>
          </p:cNvSpPr>
          <p:nvPr/>
        </p:nvSpPr>
        <p:spPr bwMode="auto">
          <a:xfrm>
            <a:off x="6403977" y="6312706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95" name="Rectangle 279"/>
          <p:cNvSpPr>
            <a:spLocks noChangeAspect="1" noChangeArrowheads="1"/>
          </p:cNvSpPr>
          <p:nvPr/>
        </p:nvSpPr>
        <p:spPr bwMode="auto">
          <a:xfrm>
            <a:off x="5254628" y="6312706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96" name="Rectangle 280"/>
          <p:cNvSpPr>
            <a:spLocks noChangeAspect="1" noChangeArrowheads="1"/>
          </p:cNvSpPr>
          <p:nvPr/>
        </p:nvSpPr>
        <p:spPr bwMode="auto">
          <a:xfrm>
            <a:off x="5829305" y="6312706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97" name="Rectangle 281"/>
          <p:cNvSpPr>
            <a:spLocks noChangeAspect="1" noChangeArrowheads="1"/>
          </p:cNvSpPr>
          <p:nvPr/>
        </p:nvSpPr>
        <p:spPr bwMode="auto">
          <a:xfrm>
            <a:off x="6988178" y="6312706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298" name="Rectangle 282"/>
          <p:cNvSpPr>
            <a:spLocks noChangeAspect="1" noChangeArrowheads="1"/>
          </p:cNvSpPr>
          <p:nvPr/>
        </p:nvSpPr>
        <p:spPr bwMode="auto">
          <a:xfrm>
            <a:off x="6403977" y="761285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299" name="Rectangle 283"/>
          <p:cNvSpPr>
            <a:spLocks noChangeAspect="1" noChangeArrowheads="1"/>
          </p:cNvSpPr>
          <p:nvPr/>
        </p:nvSpPr>
        <p:spPr bwMode="auto">
          <a:xfrm>
            <a:off x="5254628" y="761285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00" name="Rectangle 284"/>
          <p:cNvSpPr>
            <a:spLocks noChangeAspect="1" noChangeArrowheads="1"/>
          </p:cNvSpPr>
          <p:nvPr/>
        </p:nvSpPr>
        <p:spPr bwMode="auto">
          <a:xfrm>
            <a:off x="5829305" y="761285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01" name="Rectangle 285"/>
          <p:cNvSpPr>
            <a:spLocks noChangeAspect="1" noChangeArrowheads="1"/>
          </p:cNvSpPr>
          <p:nvPr/>
        </p:nvSpPr>
        <p:spPr bwMode="auto">
          <a:xfrm>
            <a:off x="6988178" y="761285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02" name="Freeform 286"/>
          <p:cNvSpPr>
            <a:spLocks/>
          </p:cNvSpPr>
          <p:nvPr/>
        </p:nvSpPr>
        <p:spPr bwMode="auto">
          <a:xfrm flipV="1">
            <a:off x="7848605" y="6207920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303" name="Oval 287"/>
          <p:cNvSpPr>
            <a:spLocks noChangeAspect="1" noChangeArrowheads="1"/>
          </p:cNvSpPr>
          <p:nvPr/>
        </p:nvSpPr>
        <p:spPr bwMode="auto">
          <a:xfrm>
            <a:off x="5251456" y="7610475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304" name="AutoShape 288"/>
          <p:cNvSpPr>
            <a:spLocks noChangeArrowheads="1"/>
          </p:cNvSpPr>
          <p:nvPr/>
        </p:nvSpPr>
        <p:spPr bwMode="auto">
          <a:xfrm>
            <a:off x="7991477" y="7184237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3</a:t>
            </a:r>
          </a:p>
        </p:txBody>
      </p:sp>
      <p:sp>
        <p:nvSpPr>
          <p:cNvPr id="1110305" name="Rectangle 289"/>
          <p:cNvSpPr>
            <a:spLocks noChangeAspect="1" noChangeArrowheads="1"/>
          </p:cNvSpPr>
          <p:nvPr/>
        </p:nvSpPr>
        <p:spPr bwMode="auto">
          <a:xfrm>
            <a:off x="6403977" y="7174717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06" name="Rectangle 290"/>
          <p:cNvSpPr>
            <a:spLocks noChangeAspect="1" noChangeArrowheads="1"/>
          </p:cNvSpPr>
          <p:nvPr/>
        </p:nvSpPr>
        <p:spPr bwMode="auto">
          <a:xfrm>
            <a:off x="5254628" y="7174717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07" name="Rectangle 291"/>
          <p:cNvSpPr>
            <a:spLocks noChangeAspect="1" noChangeArrowheads="1"/>
          </p:cNvSpPr>
          <p:nvPr/>
        </p:nvSpPr>
        <p:spPr bwMode="auto">
          <a:xfrm>
            <a:off x="5829305" y="7174717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08" name="Rectangle 292"/>
          <p:cNvSpPr>
            <a:spLocks noChangeAspect="1" noChangeArrowheads="1"/>
          </p:cNvSpPr>
          <p:nvPr/>
        </p:nvSpPr>
        <p:spPr bwMode="auto">
          <a:xfrm>
            <a:off x="6988178" y="7174717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09" name="Oval 293"/>
          <p:cNvSpPr>
            <a:spLocks noChangeAspect="1" noChangeArrowheads="1"/>
          </p:cNvSpPr>
          <p:nvPr/>
        </p:nvSpPr>
        <p:spPr bwMode="auto">
          <a:xfrm>
            <a:off x="6988178" y="7172325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310" name="AutoShape 294"/>
          <p:cNvSpPr>
            <a:spLocks noChangeArrowheads="1"/>
          </p:cNvSpPr>
          <p:nvPr/>
        </p:nvSpPr>
        <p:spPr bwMode="auto">
          <a:xfrm>
            <a:off x="7991477" y="6750850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1</a:t>
            </a:r>
          </a:p>
        </p:txBody>
      </p:sp>
      <p:sp>
        <p:nvSpPr>
          <p:cNvPr id="1110311" name="Rectangle 295"/>
          <p:cNvSpPr>
            <a:spLocks noChangeAspect="1" noChangeArrowheads="1"/>
          </p:cNvSpPr>
          <p:nvPr/>
        </p:nvSpPr>
        <p:spPr bwMode="auto">
          <a:xfrm>
            <a:off x="6403977" y="6746083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12" name="Rectangle 296"/>
          <p:cNvSpPr>
            <a:spLocks noChangeAspect="1" noChangeArrowheads="1"/>
          </p:cNvSpPr>
          <p:nvPr/>
        </p:nvSpPr>
        <p:spPr bwMode="auto">
          <a:xfrm>
            <a:off x="5254628" y="6746083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13" name="Rectangle 297"/>
          <p:cNvSpPr>
            <a:spLocks noChangeAspect="1" noChangeArrowheads="1"/>
          </p:cNvSpPr>
          <p:nvPr/>
        </p:nvSpPr>
        <p:spPr bwMode="auto">
          <a:xfrm>
            <a:off x="5829305" y="6746083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14" name="Rectangle 298"/>
          <p:cNvSpPr>
            <a:spLocks noChangeAspect="1" noChangeArrowheads="1"/>
          </p:cNvSpPr>
          <p:nvPr/>
        </p:nvSpPr>
        <p:spPr bwMode="auto">
          <a:xfrm>
            <a:off x="6988178" y="6746083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15" name="Oval 299"/>
          <p:cNvSpPr>
            <a:spLocks noChangeAspect="1" noChangeArrowheads="1"/>
          </p:cNvSpPr>
          <p:nvPr/>
        </p:nvSpPr>
        <p:spPr bwMode="auto">
          <a:xfrm>
            <a:off x="5829305" y="6743700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316" name="AutoShape 300"/>
          <p:cNvSpPr>
            <a:spLocks noChangeArrowheads="1"/>
          </p:cNvSpPr>
          <p:nvPr/>
        </p:nvSpPr>
        <p:spPr bwMode="auto">
          <a:xfrm>
            <a:off x="12309477" y="7610475"/>
            <a:ext cx="574674" cy="431007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0</a:t>
            </a:r>
          </a:p>
        </p:txBody>
      </p:sp>
      <p:sp>
        <p:nvSpPr>
          <p:cNvPr id="1110317" name="Rectangle 301"/>
          <p:cNvSpPr>
            <a:spLocks noChangeAspect="1" noChangeArrowheads="1"/>
          </p:cNvSpPr>
          <p:nvPr/>
        </p:nvSpPr>
        <p:spPr bwMode="auto">
          <a:xfrm>
            <a:off x="10728327" y="6312706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18" name="Rectangle 302"/>
          <p:cNvSpPr>
            <a:spLocks noChangeAspect="1" noChangeArrowheads="1"/>
          </p:cNvSpPr>
          <p:nvPr/>
        </p:nvSpPr>
        <p:spPr bwMode="auto">
          <a:xfrm>
            <a:off x="9575806" y="6312706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19" name="Rectangle 303"/>
          <p:cNvSpPr>
            <a:spLocks noChangeAspect="1" noChangeArrowheads="1"/>
          </p:cNvSpPr>
          <p:nvPr/>
        </p:nvSpPr>
        <p:spPr bwMode="auto">
          <a:xfrm>
            <a:off x="10150478" y="6312706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20" name="Rectangle 304"/>
          <p:cNvSpPr>
            <a:spLocks noChangeAspect="1" noChangeArrowheads="1"/>
          </p:cNvSpPr>
          <p:nvPr/>
        </p:nvSpPr>
        <p:spPr bwMode="auto">
          <a:xfrm>
            <a:off x="11306177" y="6312706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21" name="Rectangle 305"/>
          <p:cNvSpPr>
            <a:spLocks noChangeAspect="1" noChangeArrowheads="1"/>
          </p:cNvSpPr>
          <p:nvPr/>
        </p:nvSpPr>
        <p:spPr bwMode="auto">
          <a:xfrm>
            <a:off x="10728327" y="761285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22" name="Rectangle 306"/>
          <p:cNvSpPr>
            <a:spLocks noChangeAspect="1" noChangeArrowheads="1"/>
          </p:cNvSpPr>
          <p:nvPr/>
        </p:nvSpPr>
        <p:spPr bwMode="auto">
          <a:xfrm>
            <a:off x="9575806" y="7612858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23" name="Rectangle 307"/>
          <p:cNvSpPr>
            <a:spLocks noChangeAspect="1" noChangeArrowheads="1"/>
          </p:cNvSpPr>
          <p:nvPr/>
        </p:nvSpPr>
        <p:spPr bwMode="auto">
          <a:xfrm>
            <a:off x="10150478" y="761285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24" name="Rectangle 308"/>
          <p:cNvSpPr>
            <a:spLocks noChangeAspect="1" noChangeArrowheads="1"/>
          </p:cNvSpPr>
          <p:nvPr/>
        </p:nvSpPr>
        <p:spPr bwMode="auto">
          <a:xfrm>
            <a:off x="11306177" y="7612858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25" name="Freeform 309"/>
          <p:cNvSpPr>
            <a:spLocks/>
          </p:cNvSpPr>
          <p:nvPr/>
        </p:nvSpPr>
        <p:spPr bwMode="auto">
          <a:xfrm flipV="1">
            <a:off x="12166606" y="6207920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326" name="Oval 310"/>
          <p:cNvSpPr>
            <a:spLocks noChangeAspect="1" noChangeArrowheads="1"/>
          </p:cNvSpPr>
          <p:nvPr/>
        </p:nvSpPr>
        <p:spPr bwMode="auto">
          <a:xfrm>
            <a:off x="9572627" y="7610475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327" name="AutoShape 311"/>
          <p:cNvSpPr>
            <a:spLocks noChangeArrowheads="1"/>
          </p:cNvSpPr>
          <p:nvPr/>
        </p:nvSpPr>
        <p:spPr bwMode="auto">
          <a:xfrm>
            <a:off x="12309477" y="7184237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3</a:t>
            </a:r>
          </a:p>
        </p:txBody>
      </p:sp>
      <p:sp>
        <p:nvSpPr>
          <p:cNvPr id="1110328" name="Rectangle 312"/>
          <p:cNvSpPr>
            <a:spLocks noChangeAspect="1" noChangeArrowheads="1"/>
          </p:cNvSpPr>
          <p:nvPr/>
        </p:nvSpPr>
        <p:spPr bwMode="auto">
          <a:xfrm>
            <a:off x="10728327" y="7174717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29" name="Rectangle 313"/>
          <p:cNvSpPr>
            <a:spLocks noChangeAspect="1" noChangeArrowheads="1"/>
          </p:cNvSpPr>
          <p:nvPr/>
        </p:nvSpPr>
        <p:spPr bwMode="auto">
          <a:xfrm>
            <a:off x="9575806" y="7174717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30" name="Rectangle 314"/>
          <p:cNvSpPr>
            <a:spLocks noChangeAspect="1" noChangeArrowheads="1"/>
          </p:cNvSpPr>
          <p:nvPr/>
        </p:nvSpPr>
        <p:spPr bwMode="auto">
          <a:xfrm>
            <a:off x="10150478" y="7174717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31" name="Rectangle 315"/>
          <p:cNvSpPr>
            <a:spLocks noChangeAspect="1" noChangeArrowheads="1"/>
          </p:cNvSpPr>
          <p:nvPr/>
        </p:nvSpPr>
        <p:spPr bwMode="auto">
          <a:xfrm>
            <a:off x="11306177" y="7174717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32" name="Oval 316"/>
          <p:cNvSpPr>
            <a:spLocks noChangeAspect="1" noChangeArrowheads="1"/>
          </p:cNvSpPr>
          <p:nvPr/>
        </p:nvSpPr>
        <p:spPr bwMode="auto">
          <a:xfrm>
            <a:off x="11306177" y="7172325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333" name="Rectangle 317"/>
          <p:cNvSpPr>
            <a:spLocks noChangeAspect="1" noChangeArrowheads="1"/>
          </p:cNvSpPr>
          <p:nvPr/>
        </p:nvSpPr>
        <p:spPr bwMode="auto">
          <a:xfrm>
            <a:off x="10728327" y="6746083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34" name="Rectangle 318"/>
          <p:cNvSpPr>
            <a:spLocks noChangeAspect="1" noChangeArrowheads="1"/>
          </p:cNvSpPr>
          <p:nvPr/>
        </p:nvSpPr>
        <p:spPr bwMode="auto">
          <a:xfrm>
            <a:off x="9575806" y="6746083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35" name="Rectangle 319"/>
          <p:cNvSpPr>
            <a:spLocks noChangeAspect="1" noChangeArrowheads="1"/>
          </p:cNvSpPr>
          <p:nvPr/>
        </p:nvSpPr>
        <p:spPr bwMode="auto">
          <a:xfrm>
            <a:off x="10150478" y="6746083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36" name="Rectangle 320"/>
          <p:cNvSpPr>
            <a:spLocks noChangeAspect="1" noChangeArrowheads="1"/>
          </p:cNvSpPr>
          <p:nvPr/>
        </p:nvSpPr>
        <p:spPr bwMode="auto">
          <a:xfrm>
            <a:off x="11306177" y="6746083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37" name="AutoShape 321"/>
          <p:cNvSpPr>
            <a:spLocks noChangeArrowheads="1"/>
          </p:cNvSpPr>
          <p:nvPr/>
        </p:nvSpPr>
        <p:spPr bwMode="auto">
          <a:xfrm>
            <a:off x="16630655" y="7612858"/>
            <a:ext cx="574676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0</a:t>
            </a:r>
          </a:p>
        </p:txBody>
      </p:sp>
      <p:sp>
        <p:nvSpPr>
          <p:cNvPr id="1110338" name="Rectangle 322"/>
          <p:cNvSpPr>
            <a:spLocks noChangeAspect="1" noChangeArrowheads="1"/>
          </p:cNvSpPr>
          <p:nvPr/>
        </p:nvSpPr>
        <p:spPr bwMode="auto">
          <a:xfrm>
            <a:off x="15049505" y="631507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39" name="Rectangle 323"/>
          <p:cNvSpPr>
            <a:spLocks noChangeAspect="1" noChangeArrowheads="1"/>
          </p:cNvSpPr>
          <p:nvPr/>
        </p:nvSpPr>
        <p:spPr bwMode="auto">
          <a:xfrm>
            <a:off x="13896977" y="631507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40" name="Rectangle 324"/>
          <p:cNvSpPr>
            <a:spLocks noChangeAspect="1" noChangeArrowheads="1"/>
          </p:cNvSpPr>
          <p:nvPr/>
        </p:nvSpPr>
        <p:spPr bwMode="auto">
          <a:xfrm>
            <a:off x="14474828" y="631507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41" name="Rectangle 325"/>
          <p:cNvSpPr>
            <a:spLocks noChangeAspect="1" noChangeArrowheads="1"/>
          </p:cNvSpPr>
          <p:nvPr/>
        </p:nvSpPr>
        <p:spPr bwMode="auto">
          <a:xfrm>
            <a:off x="15627356" y="631507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42" name="Rectangle 326"/>
          <p:cNvSpPr>
            <a:spLocks noChangeAspect="1" noChangeArrowheads="1"/>
          </p:cNvSpPr>
          <p:nvPr/>
        </p:nvSpPr>
        <p:spPr bwMode="auto">
          <a:xfrm>
            <a:off x="15049505" y="761523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43" name="Rectangle 327"/>
          <p:cNvSpPr>
            <a:spLocks noChangeAspect="1" noChangeArrowheads="1"/>
          </p:cNvSpPr>
          <p:nvPr/>
        </p:nvSpPr>
        <p:spPr bwMode="auto">
          <a:xfrm>
            <a:off x="13896977" y="761523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44" name="Rectangle 328"/>
          <p:cNvSpPr>
            <a:spLocks noChangeAspect="1" noChangeArrowheads="1"/>
          </p:cNvSpPr>
          <p:nvPr/>
        </p:nvSpPr>
        <p:spPr bwMode="auto">
          <a:xfrm>
            <a:off x="14474828" y="7615238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45" name="Rectangle 329"/>
          <p:cNvSpPr>
            <a:spLocks noChangeAspect="1" noChangeArrowheads="1"/>
          </p:cNvSpPr>
          <p:nvPr/>
        </p:nvSpPr>
        <p:spPr bwMode="auto">
          <a:xfrm>
            <a:off x="15627356" y="7615238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46" name="Freeform 330"/>
          <p:cNvSpPr>
            <a:spLocks/>
          </p:cNvSpPr>
          <p:nvPr/>
        </p:nvSpPr>
        <p:spPr bwMode="auto">
          <a:xfrm flipV="1">
            <a:off x="16487782" y="6210300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347" name="Oval 331"/>
          <p:cNvSpPr>
            <a:spLocks noChangeAspect="1" noChangeArrowheads="1"/>
          </p:cNvSpPr>
          <p:nvPr/>
        </p:nvSpPr>
        <p:spPr bwMode="auto">
          <a:xfrm>
            <a:off x="13893806" y="7612858"/>
            <a:ext cx="574676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348" name="Rectangle 332"/>
          <p:cNvSpPr>
            <a:spLocks noChangeAspect="1" noChangeArrowheads="1"/>
          </p:cNvSpPr>
          <p:nvPr/>
        </p:nvSpPr>
        <p:spPr bwMode="auto">
          <a:xfrm>
            <a:off x="15049505" y="7179470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49" name="Rectangle 333"/>
          <p:cNvSpPr>
            <a:spLocks noChangeAspect="1" noChangeArrowheads="1"/>
          </p:cNvSpPr>
          <p:nvPr/>
        </p:nvSpPr>
        <p:spPr bwMode="auto">
          <a:xfrm>
            <a:off x="13896977" y="7179470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50" name="Rectangle 334"/>
          <p:cNvSpPr>
            <a:spLocks noChangeAspect="1" noChangeArrowheads="1"/>
          </p:cNvSpPr>
          <p:nvPr/>
        </p:nvSpPr>
        <p:spPr bwMode="auto">
          <a:xfrm>
            <a:off x="14474828" y="7179470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51" name="Rectangle 335"/>
          <p:cNvSpPr>
            <a:spLocks noChangeAspect="1" noChangeArrowheads="1"/>
          </p:cNvSpPr>
          <p:nvPr/>
        </p:nvSpPr>
        <p:spPr bwMode="auto">
          <a:xfrm>
            <a:off x="15627356" y="7179470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52" name="Rectangle 336"/>
          <p:cNvSpPr>
            <a:spLocks noChangeAspect="1" noChangeArrowheads="1"/>
          </p:cNvSpPr>
          <p:nvPr/>
        </p:nvSpPr>
        <p:spPr bwMode="auto">
          <a:xfrm>
            <a:off x="15049505" y="6748463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53" name="Rectangle 337"/>
          <p:cNvSpPr>
            <a:spLocks noChangeAspect="1" noChangeArrowheads="1"/>
          </p:cNvSpPr>
          <p:nvPr/>
        </p:nvSpPr>
        <p:spPr bwMode="auto">
          <a:xfrm>
            <a:off x="13896977" y="6748463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54" name="Rectangle 338"/>
          <p:cNvSpPr>
            <a:spLocks noChangeAspect="1" noChangeArrowheads="1"/>
          </p:cNvSpPr>
          <p:nvPr/>
        </p:nvSpPr>
        <p:spPr bwMode="auto">
          <a:xfrm>
            <a:off x="14474828" y="6748463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55" name="Rectangle 339"/>
          <p:cNvSpPr>
            <a:spLocks noChangeAspect="1" noChangeArrowheads="1"/>
          </p:cNvSpPr>
          <p:nvPr/>
        </p:nvSpPr>
        <p:spPr bwMode="auto">
          <a:xfrm>
            <a:off x="15627356" y="6748463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56" name="AutoShape 340"/>
          <p:cNvSpPr>
            <a:spLocks noChangeArrowheads="1"/>
          </p:cNvSpPr>
          <p:nvPr/>
        </p:nvSpPr>
        <p:spPr bwMode="auto">
          <a:xfrm>
            <a:off x="3670306" y="10422743"/>
            <a:ext cx="574676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1</a:t>
            </a:r>
          </a:p>
        </p:txBody>
      </p:sp>
      <p:sp>
        <p:nvSpPr>
          <p:cNvPr id="1110357" name="Rectangle 341"/>
          <p:cNvSpPr>
            <a:spLocks noChangeAspect="1" noChangeArrowheads="1"/>
          </p:cNvSpPr>
          <p:nvPr/>
        </p:nvSpPr>
        <p:spPr bwMode="auto">
          <a:xfrm>
            <a:off x="2085977" y="9127343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58" name="Rectangle 342"/>
          <p:cNvSpPr>
            <a:spLocks noChangeAspect="1" noChangeArrowheads="1"/>
          </p:cNvSpPr>
          <p:nvPr/>
        </p:nvSpPr>
        <p:spPr bwMode="auto">
          <a:xfrm>
            <a:off x="933455" y="9127343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59" name="Rectangle 343"/>
          <p:cNvSpPr>
            <a:spLocks noChangeAspect="1" noChangeArrowheads="1"/>
          </p:cNvSpPr>
          <p:nvPr/>
        </p:nvSpPr>
        <p:spPr bwMode="auto">
          <a:xfrm>
            <a:off x="1508127" y="9127343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60" name="Rectangle 344"/>
          <p:cNvSpPr>
            <a:spLocks noChangeAspect="1" noChangeArrowheads="1"/>
          </p:cNvSpPr>
          <p:nvPr/>
        </p:nvSpPr>
        <p:spPr bwMode="auto">
          <a:xfrm>
            <a:off x="2663828" y="9127343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61" name="Rectangle 345"/>
          <p:cNvSpPr>
            <a:spLocks noChangeAspect="1" noChangeArrowheads="1"/>
          </p:cNvSpPr>
          <p:nvPr/>
        </p:nvSpPr>
        <p:spPr bwMode="auto">
          <a:xfrm>
            <a:off x="2085977" y="1042511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62" name="Rectangle 346"/>
          <p:cNvSpPr>
            <a:spLocks noChangeAspect="1" noChangeArrowheads="1"/>
          </p:cNvSpPr>
          <p:nvPr/>
        </p:nvSpPr>
        <p:spPr bwMode="auto">
          <a:xfrm>
            <a:off x="933455" y="1042511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63" name="Rectangle 347"/>
          <p:cNvSpPr>
            <a:spLocks noChangeAspect="1" noChangeArrowheads="1"/>
          </p:cNvSpPr>
          <p:nvPr/>
        </p:nvSpPr>
        <p:spPr bwMode="auto">
          <a:xfrm>
            <a:off x="1508127" y="1042511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64" name="Rectangle 348"/>
          <p:cNvSpPr>
            <a:spLocks noChangeAspect="1" noChangeArrowheads="1"/>
          </p:cNvSpPr>
          <p:nvPr/>
        </p:nvSpPr>
        <p:spPr bwMode="auto">
          <a:xfrm>
            <a:off x="2663828" y="1042511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65" name="Freeform 349"/>
          <p:cNvSpPr>
            <a:spLocks/>
          </p:cNvSpPr>
          <p:nvPr/>
        </p:nvSpPr>
        <p:spPr bwMode="auto">
          <a:xfrm flipV="1">
            <a:off x="3527432" y="9020175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366" name="Oval 350"/>
          <p:cNvSpPr>
            <a:spLocks noChangeAspect="1" noChangeArrowheads="1"/>
          </p:cNvSpPr>
          <p:nvPr/>
        </p:nvSpPr>
        <p:spPr bwMode="auto">
          <a:xfrm>
            <a:off x="1508127" y="10422743"/>
            <a:ext cx="574674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367" name="Rectangle 351"/>
          <p:cNvSpPr>
            <a:spLocks noChangeAspect="1" noChangeArrowheads="1"/>
          </p:cNvSpPr>
          <p:nvPr/>
        </p:nvSpPr>
        <p:spPr bwMode="auto">
          <a:xfrm>
            <a:off x="2085977" y="9560731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68" name="Rectangle 352"/>
          <p:cNvSpPr>
            <a:spLocks noChangeAspect="1" noChangeArrowheads="1"/>
          </p:cNvSpPr>
          <p:nvPr/>
        </p:nvSpPr>
        <p:spPr bwMode="auto">
          <a:xfrm>
            <a:off x="933455" y="9560731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69" name="Rectangle 353"/>
          <p:cNvSpPr>
            <a:spLocks noChangeAspect="1" noChangeArrowheads="1"/>
          </p:cNvSpPr>
          <p:nvPr/>
        </p:nvSpPr>
        <p:spPr bwMode="auto">
          <a:xfrm>
            <a:off x="1508127" y="9560731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70" name="Rectangle 354"/>
          <p:cNvSpPr>
            <a:spLocks noChangeAspect="1" noChangeArrowheads="1"/>
          </p:cNvSpPr>
          <p:nvPr/>
        </p:nvSpPr>
        <p:spPr bwMode="auto">
          <a:xfrm>
            <a:off x="2663828" y="9560731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71" name="Rectangle 355"/>
          <p:cNvSpPr>
            <a:spLocks noChangeAspect="1" noChangeArrowheads="1"/>
          </p:cNvSpPr>
          <p:nvPr/>
        </p:nvSpPr>
        <p:spPr bwMode="auto">
          <a:xfrm>
            <a:off x="2085977" y="999172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72" name="Rectangle 356"/>
          <p:cNvSpPr>
            <a:spLocks noChangeAspect="1" noChangeArrowheads="1"/>
          </p:cNvSpPr>
          <p:nvPr/>
        </p:nvSpPr>
        <p:spPr bwMode="auto">
          <a:xfrm>
            <a:off x="933455" y="9991725"/>
            <a:ext cx="574676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73" name="Rectangle 357"/>
          <p:cNvSpPr>
            <a:spLocks noChangeAspect="1" noChangeArrowheads="1"/>
          </p:cNvSpPr>
          <p:nvPr/>
        </p:nvSpPr>
        <p:spPr bwMode="auto">
          <a:xfrm>
            <a:off x="1508127" y="999172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74" name="Rectangle 358"/>
          <p:cNvSpPr>
            <a:spLocks noChangeAspect="1" noChangeArrowheads="1"/>
          </p:cNvSpPr>
          <p:nvPr/>
        </p:nvSpPr>
        <p:spPr bwMode="auto">
          <a:xfrm>
            <a:off x="2663828" y="9991725"/>
            <a:ext cx="574674" cy="431007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75" name="AutoShape 359"/>
          <p:cNvSpPr>
            <a:spLocks noChangeArrowheads="1"/>
          </p:cNvSpPr>
          <p:nvPr/>
        </p:nvSpPr>
        <p:spPr bwMode="auto">
          <a:xfrm>
            <a:off x="7991477" y="10422743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1</a:t>
            </a:r>
          </a:p>
        </p:txBody>
      </p:sp>
      <p:sp>
        <p:nvSpPr>
          <p:cNvPr id="1110376" name="Rectangle 360"/>
          <p:cNvSpPr>
            <a:spLocks noChangeAspect="1" noChangeArrowheads="1"/>
          </p:cNvSpPr>
          <p:nvPr/>
        </p:nvSpPr>
        <p:spPr bwMode="auto">
          <a:xfrm>
            <a:off x="6407156" y="9127343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77" name="Rectangle 361"/>
          <p:cNvSpPr>
            <a:spLocks noChangeAspect="1" noChangeArrowheads="1"/>
          </p:cNvSpPr>
          <p:nvPr/>
        </p:nvSpPr>
        <p:spPr bwMode="auto">
          <a:xfrm>
            <a:off x="5254628" y="9127343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78" name="Rectangle 362"/>
          <p:cNvSpPr>
            <a:spLocks noChangeAspect="1" noChangeArrowheads="1"/>
          </p:cNvSpPr>
          <p:nvPr/>
        </p:nvSpPr>
        <p:spPr bwMode="auto">
          <a:xfrm>
            <a:off x="5832477" y="9127343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79" name="Rectangle 363"/>
          <p:cNvSpPr>
            <a:spLocks noChangeAspect="1" noChangeArrowheads="1"/>
          </p:cNvSpPr>
          <p:nvPr/>
        </p:nvSpPr>
        <p:spPr bwMode="auto">
          <a:xfrm>
            <a:off x="6985006" y="9127343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80" name="Rectangle 364"/>
          <p:cNvSpPr>
            <a:spLocks noChangeAspect="1" noChangeArrowheads="1"/>
          </p:cNvSpPr>
          <p:nvPr/>
        </p:nvSpPr>
        <p:spPr bwMode="auto">
          <a:xfrm>
            <a:off x="6407156" y="1042511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81" name="Rectangle 365"/>
          <p:cNvSpPr>
            <a:spLocks noChangeAspect="1" noChangeArrowheads="1"/>
          </p:cNvSpPr>
          <p:nvPr/>
        </p:nvSpPr>
        <p:spPr bwMode="auto">
          <a:xfrm>
            <a:off x="5254628" y="1042511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82" name="Rectangle 366"/>
          <p:cNvSpPr>
            <a:spLocks noChangeAspect="1" noChangeArrowheads="1"/>
          </p:cNvSpPr>
          <p:nvPr/>
        </p:nvSpPr>
        <p:spPr bwMode="auto">
          <a:xfrm>
            <a:off x="5832477" y="1042511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83" name="Rectangle 367"/>
          <p:cNvSpPr>
            <a:spLocks noChangeAspect="1" noChangeArrowheads="1"/>
          </p:cNvSpPr>
          <p:nvPr/>
        </p:nvSpPr>
        <p:spPr bwMode="auto">
          <a:xfrm>
            <a:off x="6985006" y="1042511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84" name="Freeform 368"/>
          <p:cNvSpPr>
            <a:spLocks/>
          </p:cNvSpPr>
          <p:nvPr/>
        </p:nvSpPr>
        <p:spPr bwMode="auto">
          <a:xfrm flipV="1">
            <a:off x="7848605" y="9020175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385" name="Oval 369"/>
          <p:cNvSpPr>
            <a:spLocks noChangeAspect="1" noChangeArrowheads="1"/>
          </p:cNvSpPr>
          <p:nvPr/>
        </p:nvSpPr>
        <p:spPr bwMode="auto">
          <a:xfrm>
            <a:off x="5832477" y="10422743"/>
            <a:ext cx="574674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386" name="Rectangle 370"/>
          <p:cNvSpPr>
            <a:spLocks noChangeAspect="1" noChangeArrowheads="1"/>
          </p:cNvSpPr>
          <p:nvPr/>
        </p:nvSpPr>
        <p:spPr bwMode="auto">
          <a:xfrm>
            <a:off x="6407156" y="9560731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87" name="Rectangle 371"/>
          <p:cNvSpPr>
            <a:spLocks noChangeAspect="1" noChangeArrowheads="1"/>
          </p:cNvSpPr>
          <p:nvPr/>
        </p:nvSpPr>
        <p:spPr bwMode="auto">
          <a:xfrm>
            <a:off x="5254628" y="9560731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88" name="Rectangle 372"/>
          <p:cNvSpPr>
            <a:spLocks noChangeAspect="1" noChangeArrowheads="1"/>
          </p:cNvSpPr>
          <p:nvPr/>
        </p:nvSpPr>
        <p:spPr bwMode="auto">
          <a:xfrm>
            <a:off x="5832477" y="9560731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89" name="Rectangle 373"/>
          <p:cNvSpPr>
            <a:spLocks noChangeAspect="1" noChangeArrowheads="1"/>
          </p:cNvSpPr>
          <p:nvPr/>
        </p:nvSpPr>
        <p:spPr bwMode="auto">
          <a:xfrm>
            <a:off x="6985006" y="9560731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90" name="Rectangle 374"/>
          <p:cNvSpPr>
            <a:spLocks noChangeAspect="1" noChangeArrowheads="1"/>
          </p:cNvSpPr>
          <p:nvPr/>
        </p:nvSpPr>
        <p:spPr bwMode="auto">
          <a:xfrm>
            <a:off x="6407156" y="999172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91" name="Rectangle 375"/>
          <p:cNvSpPr>
            <a:spLocks noChangeAspect="1" noChangeArrowheads="1"/>
          </p:cNvSpPr>
          <p:nvPr/>
        </p:nvSpPr>
        <p:spPr bwMode="auto">
          <a:xfrm>
            <a:off x="5254628" y="999172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92" name="Rectangle 376"/>
          <p:cNvSpPr>
            <a:spLocks noChangeAspect="1" noChangeArrowheads="1"/>
          </p:cNvSpPr>
          <p:nvPr/>
        </p:nvSpPr>
        <p:spPr bwMode="auto">
          <a:xfrm>
            <a:off x="5832477" y="999172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393" name="Rectangle 377"/>
          <p:cNvSpPr>
            <a:spLocks noChangeAspect="1" noChangeArrowheads="1"/>
          </p:cNvSpPr>
          <p:nvPr/>
        </p:nvSpPr>
        <p:spPr bwMode="auto">
          <a:xfrm>
            <a:off x="6985006" y="999172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94" name="Oval 378"/>
          <p:cNvSpPr>
            <a:spLocks noChangeAspect="1" noChangeArrowheads="1"/>
          </p:cNvSpPr>
          <p:nvPr/>
        </p:nvSpPr>
        <p:spPr bwMode="auto">
          <a:xfrm>
            <a:off x="6981827" y="9991725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395" name="AutoShape 379"/>
          <p:cNvSpPr>
            <a:spLocks noChangeArrowheads="1"/>
          </p:cNvSpPr>
          <p:nvPr/>
        </p:nvSpPr>
        <p:spPr bwMode="auto">
          <a:xfrm>
            <a:off x="7991477" y="9994118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3</a:t>
            </a:r>
          </a:p>
        </p:txBody>
      </p:sp>
      <p:sp>
        <p:nvSpPr>
          <p:cNvPr id="1110396" name="AutoShape 380"/>
          <p:cNvSpPr>
            <a:spLocks noChangeArrowheads="1"/>
          </p:cNvSpPr>
          <p:nvPr/>
        </p:nvSpPr>
        <p:spPr bwMode="auto">
          <a:xfrm>
            <a:off x="12312656" y="10422743"/>
            <a:ext cx="574676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1</a:t>
            </a:r>
          </a:p>
        </p:txBody>
      </p:sp>
      <p:sp>
        <p:nvSpPr>
          <p:cNvPr id="1110397" name="Rectangle 381"/>
          <p:cNvSpPr>
            <a:spLocks noChangeAspect="1" noChangeArrowheads="1"/>
          </p:cNvSpPr>
          <p:nvPr/>
        </p:nvSpPr>
        <p:spPr bwMode="auto">
          <a:xfrm>
            <a:off x="10728327" y="9127343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98" name="Rectangle 382"/>
          <p:cNvSpPr>
            <a:spLocks noChangeAspect="1" noChangeArrowheads="1"/>
          </p:cNvSpPr>
          <p:nvPr/>
        </p:nvSpPr>
        <p:spPr bwMode="auto">
          <a:xfrm>
            <a:off x="9578978" y="9127343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399" name="Rectangle 383"/>
          <p:cNvSpPr>
            <a:spLocks noChangeAspect="1" noChangeArrowheads="1"/>
          </p:cNvSpPr>
          <p:nvPr/>
        </p:nvSpPr>
        <p:spPr bwMode="auto">
          <a:xfrm>
            <a:off x="10153655" y="9127343"/>
            <a:ext cx="574676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00" name="Rectangle 384"/>
          <p:cNvSpPr>
            <a:spLocks noChangeAspect="1" noChangeArrowheads="1"/>
          </p:cNvSpPr>
          <p:nvPr/>
        </p:nvSpPr>
        <p:spPr bwMode="auto">
          <a:xfrm>
            <a:off x="11306177" y="9127343"/>
            <a:ext cx="574674" cy="431006"/>
          </a:xfrm>
          <a:prstGeom prst="rect">
            <a:avLst/>
          </a:prstGeom>
          <a:solidFill>
            <a:srgbClr val="FFFFFF"/>
          </a:solidFill>
          <a:ln w="1587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01" name="Rectangle 385"/>
          <p:cNvSpPr>
            <a:spLocks noChangeAspect="1" noChangeArrowheads="1"/>
          </p:cNvSpPr>
          <p:nvPr/>
        </p:nvSpPr>
        <p:spPr bwMode="auto">
          <a:xfrm>
            <a:off x="10728327" y="1042511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02" name="Rectangle 386"/>
          <p:cNvSpPr>
            <a:spLocks noChangeAspect="1" noChangeArrowheads="1"/>
          </p:cNvSpPr>
          <p:nvPr/>
        </p:nvSpPr>
        <p:spPr bwMode="auto">
          <a:xfrm>
            <a:off x="9578978" y="1042511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403" name="Rectangle 387"/>
          <p:cNvSpPr>
            <a:spLocks noChangeAspect="1" noChangeArrowheads="1"/>
          </p:cNvSpPr>
          <p:nvPr/>
        </p:nvSpPr>
        <p:spPr bwMode="auto">
          <a:xfrm>
            <a:off x="10153655" y="1042511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04" name="Rectangle 388"/>
          <p:cNvSpPr>
            <a:spLocks noChangeAspect="1" noChangeArrowheads="1"/>
          </p:cNvSpPr>
          <p:nvPr/>
        </p:nvSpPr>
        <p:spPr bwMode="auto">
          <a:xfrm>
            <a:off x="11306177" y="1042511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05" name="Freeform 389"/>
          <p:cNvSpPr>
            <a:spLocks/>
          </p:cNvSpPr>
          <p:nvPr/>
        </p:nvSpPr>
        <p:spPr bwMode="auto">
          <a:xfrm flipV="1">
            <a:off x="12169781" y="9020175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406" name="Oval 390"/>
          <p:cNvSpPr>
            <a:spLocks noChangeAspect="1" noChangeArrowheads="1"/>
          </p:cNvSpPr>
          <p:nvPr/>
        </p:nvSpPr>
        <p:spPr bwMode="auto">
          <a:xfrm>
            <a:off x="10153655" y="10422743"/>
            <a:ext cx="574676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407" name="Rectangle 391"/>
          <p:cNvSpPr>
            <a:spLocks noChangeAspect="1" noChangeArrowheads="1"/>
          </p:cNvSpPr>
          <p:nvPr/>
        </p:nvSpPr>
        <p:spPr bwMode="auto">
          <a:xfrm>
            <a:off x="10728327" y="956073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08" name="Rectangle 392"/>
          <p:cNvSpPr>
            <a:spLocks noChangeAspect="1" noChangeArrowheads="1"/>
          </p:cNvSpPr>
          <p:nvPr/>
        </p:nvSpPr>
        <p:spPr bwMode="auto">
          <a:xfrm>
            <a:off x="9578978" y="956073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09" name="Rectangle 393"/>
          <p:cNvSpPr>
            <a:spLocks noChangeAspect="1" noChangeArrowheads="1"/>
          </p:cNvSpPr>
          <p:nvPr/>
        </p:nvSpPr>
        <p:spPr bwMode="auto">
          <a:xfrm>
            <a:off x="10153655" y="956073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10" name="Rectangle 394"/>
          <p:cNvSpPr>
            <a:spLocks noChangeAspect="1" noChangeArrowheads="1"/>
          </p:cNvSpPr>
          <p:nvPr/>
        </p:nvSpPr>
        <p:spPr bwMode="auto">
          <a:xfrm>
            <a:off x="11306177" y="956073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11" name="Rectangle 395"/>
          <p:cNvSpPr>
            <a:spLocks noChangeAspect="1" noChangeArrowheads="1"/>
          </p:cNvSpPr>
          <p:nvPr/>
        </p:nvSpPr>
        <p:spPr bwMode="auto">
          <a:xfrm>
            <a:off x="10728327" y="999172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412" name="Rectangle 396"/>
          <p:cNvSpPr>
            <a:spLocks noChangeAspect="1" noChangeArrowheads="1"/>
          </p:cNvSpPr>
          <p:nvPr/>
        </p:nvSpPr>
        <p:spPr bwMode="auto">
          <a:xfrm>
            <a:off x="9578978" y="999172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413" name="Rectangle 397"/>
          <p:cNvSpPr>
            <a:spLocks noChangeAspect="1" noChangeArrowheads="1"/>
          </p:cNvSpPr>
          <p:nvPr/>
        </p:nvSpPr>
        <p:spPr bwMode="auto">
          <a:xfrm>
            <a:off x="10153655" y="999172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414" name="Rectangle 398"/>
          <p:cNvSpPr>
            <a:spLocks noChangeAspect="1" noChangeArrowheads="1"/>
          </p:cNvSpPr>
          <p:nvPr/>
        </p:nvSpPr>
        <p:spPr bwMode="auto">
          <a:xfrm>
            <a:off x="11306177" y="999172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15" name="Oval 399"/>
          <p:cNvSpPr>
            <a:spLocks noChangeAspect="1" noChangeArrowheads="1"/>
          </p:cNvSpPr>
          <p:nvPr/>
        </p:nvSpPr>
        <p:spPr bwMode="auto">
          <a:xfrm>
            <a:off x="11303006" y="9991725"/>
            <a:ext cx="574676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416" name="AutoShape 400"/>
          <p:cNvSpPr>
            <a:spLocks noChangeArrowheads="1"/>
          </p:cNvSpPr>
          <p:nvPr/>
        </p:nvSpPr>
        <p:spPr bwMode="auto">
          <a:xfrm>
            <a:off x="12312656" y="9994118"/>
            <a:ext cx="574676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3</a:t>
            </a:r>
          </a:p>
        </p:txBody>
      </p:sp>
      <p:sp>
        <p:nvSpPr>
          <p:cNvPr id="1110417" name="Oval 401"/>
          <p:cNvSpPr>
            <a:spLocks noChangeAspect="1" noChangeArrowheads="1"/>
          </p:cNvSpPr>
          <p:nvPr/>
        </p:nvSpPr>
        <p:spPr bwMode="auto">
          <a:xfrm>
            <a:off x="9578978" y="9560731"/>
            <a:ext cx="574674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418" name="AutoShape 402"/>
          <p:cNvSpPr>
            <a:spLocks noChangeArrowheads="1"/>
          </p:cNvSpPr>
          <p:nvPr/>
        </p:nvSpPr>
        <p:spPr bwMode="auto">
          <a:xfrm>
            <a:off x="12312656" y="9560731"/>
            <a:ext cx="574676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0</a:t>
            </a:r>
          </a:p>
        </p:txBody>
      </p:sp>
      <p:sp>
        <p:nvSpPr>
          <p:cNvPr id="1110419" name="AutoShape 403"/>
          <p:cNvSpPr>
            <a:spLocks noChangeArrowheads="1"/>
          </p:cNvSpPr>
          <p:nvPr/>
        </p:nvSpPr>
        <p:spPr bwMode="auto">
          <a:xfrm>
            <a:off x="16633827" y="10422743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1</a:t>
            </a:r>
          </a:p>
        </p:txBody>
      </p:sp>
      <p:sp>
        <p:nvSpPr>
          <p:cNvPr id="1110420" name="Rectangle 404"/>
          <p:cNvSpPr>
            <a:spLocks noChangeAspect="1" noChangeArrowheads="1"/>
          </p:cNvSpPr>
          <p:nvPr/>
        </p:nvSpPr>
        <p:spPr bwMode="auto">
          <a:xfrm>
            <a:off x="15049505" y="1042511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21" name="Rectangle 405"/>
          <p:cNvSpPr>
            <a:spLocks noChangeAspect="1" noChangeArrowheads="1"/>
          </p:cNvSpPr>
          <p:nvPr/>
        </p:nvSpPr>
        <p:spPr bwMode="auto">
          <a:xfrm>
            <a:off x="13896977" y="1042511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422" name="Rectangle 406"/>
          <p:cNvSpPr>
            <a:spLocks noChangeAspect="1" noChangeArrowheads="1"/>
          </p:cNvSpPr>
          <p:nvPr/>
        </p:nvSpPr>
        <p:spPr bwMode="auto">
          <a:xfrm>
            <a:off x="14474828" y="10425113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23" name="Rectangle 407"/>
          <p:cNvSpPr>
            <a:spLocks noChangeAspect="1" noChangeArrowheads="1"/>
          </p:cNvSpPr>
          <p:nvPr/>
        </p:nvSpPr>
        <p:spPr bwMode="auto">
          <a:xfrm>
            <a:off x="15627356" y="10425113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24" name="Freeform 408"/>
          <p:cNvSpPr>
            <a:spLocks/>
          </p:cNvSpPr>
          <p:nvPr/>
        </p:nvSpPr>
        <p:spPr bwMode="auto">
          <a:xfrm flipV="1">
            <a:off x="16490956" y="9020175"/>
            <a:ext cx="863600" cy="1943100"/>
          </a:xfrm>
          <a:custGeom>
            <a:avLst/>
            <a:gdLst>
              <a:gd name="T0" fmla="*/ 0 w 453"/>
              <a:gd name="T1" fmla="*/ 1225 h 1225"/>
              <a:gd name="T2" fmla="*/ 0 w 453"/>
              <a:gd name="T3" fmla="*/ 0 h 1225"/>
              <a:gd name="T4" fmla="*/ 453 w 453"/>
              <a:gd name="T5" fmla="*/ 0 h 1225"/>
              <a:gd name="T6" fmla="*/ 453 w 453"/>
              <a:gd name="T7" fmla="*/ 1225 h 1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3" h="1225">
                <a:moveTo>
                  <a:pt x="0" y="1225"/>
                </a:moveTo>
                <a:lnTo>
                  <a:pt x="0" y="0"/>
                </a:lnTo>
                <a:lnTo>
                  <a:pt x="453" y="0"/>
                </a:lnTo>
                <a:lnTo>
                  <a:pt x="453" y="1225"/>
                </a:lnTo>
              </a:path>
            </a:pathLst>
          </a:custGeom>
          <a:noFill/>
          <a:ln w="349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54000" tIns="54000" rIns="54000" bIns="54000" anchor="ctr"/>
          <a:lstStyle/>
          <a:p>
            <a:endParaRPr lang="zh-CN" altLang="en-US" sz="7500"/>
          </a:p>
        </p:txBody>
      </p:sp>
      <p:sp>
        <p:nvSpPr>
          <p:cNvPr id="1110425" name="Oval 409"/>
          <p:cNvSpPr>
            <a:spLocks noChangeAspect="1" noChangeArrowheads="1"/>
          </p:cNvSpPr>
          <p:nvPr/>
        </p:nvSpPr>
        <p:spPr bwMode="auto">
          <a:xfrm>
            <a:off x="14474828" y="10422743"/>
            <a:ext cx="574674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426" name="Rectangle 410"/>
          <p:cNvSpPr>
            <a:spLocks noChangeAspect="1" noChangeArrowheads="1"/>
          </p:cNvSpPr>
          <p:nvPr/>
        </p:nvSpPr>
        <p:spPr bwMode="auto">
          <a:xfrm>
            <a:off x="15049505" y="956073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27" name="Rectangle 411"/>
          <p:cNvSpPr>
            <a:spLocks noChangeAspect="1" noChangeArrowheads="1"/>
          </p:cNvSpPr>
          <p:nvPr/>
        </p:nvSpPr>
        <p:spPr bwMode="auto">
          <a:xfrm>
            <a:off x="13896977" y="956073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28" name="Rectangle 412"/>
          <p:cNvSpPr>
            <a:spLocks noChangeAspect="1" noChangeArrowheads="1"/>
          </p:cNvSpPr>
          <p:nvPr/>
        </p:nvSpPr>
        <p:spPr bwMode="auto">
          <a:xfrm>
            <a:off x="14474828" y="9560731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29" name="Rectangle 413"/>
          <p:cNvSpPr>
            <a:spLocks noChangeAspect="1" noChangeArrowheads="1"/>
          </p:cNvSpPr>
          <p:nvPr/>
        </p:nvSpPr>
        <p:spPr bwMode="auto">
          <a:xfrm>
            <a:off x="15627356" y="9560731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30" name="Rectangle 414"/>
          <p:cNvSpPr>
            <a:spLocks noChangeAspect="1" noChangeArrowheads="1"/>
          </p:cNvSpPr>
          <p:nvPr/>
        </p:nvSpPr>
        <p:spPr bwMode="auto">
          <a:xfrm>
            <a:off x="15049505" y="999172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431" name="Rectangle 415"/>
          <p:cNvSpPr>
            <a:spLocks noChangeAspect="1" noChangeArrowheads="1"/>
          </p:cNvSpPr>
          <p:nvPr/>
        </p:nvSpPr>
        <p:spPr bwMode="auto">
          <a:xfrm>
            <a:off x="13896977" y="999172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432" name="Rectangle 416"/>
          <p:cNvSpPr>
            <a:spLocks noChangeAspect="1" noChangeArrowheads="1"/>
          </p:cNvSpPr>
          <p:nvPr/>
        </p:nvSpPr>
        <p:spPr bwMode="auto">
          <a:xfrm>
            <a:off x="14474828" y="9991725"/>
            <a:ext cx="574674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433" name="Rectangle 417"/>
          <p:cNvSpPr>
            <a:spLocks noChangeAspect="1" noChangeArrowheads="1"/>
          </p:cNvSpPr>
          <p:nvPr/>
        </p:nvSpPr>
        <p:spPr bwMode="auto">
          <a:xfrm>
            <a:off x="15627356" y="9991725"/>
            <a:ext cx="574676" cy="431007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34" name="Oval 418"/>
          <p:cNvSpPr>
            <a:spLocks noChangeAspect="1" noChangeArrowheads="1"/>
          </p:cNvSpPr>
          <p:nvPr/>
        </p:nvSpPr>
        <p:spPr bwMode="auto">
          <a:xfrm>
            <a:off x="15624177" y="9991725"/>
            <a:ext cx="574674" cy="431007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435" name="AutoShape 419"/>
          <p:cNvSpPr>
            <a:spLocks noChangeArrowheads="1"/>
          </p:cNvSpPr>
          <p:nvPr/>
        </p:nvSpPr>
        <p:spPr bwMode="auto">
          <a:xfrm>
            <a:off x="16633827" y="9994118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3</a:t>
            </a:r>
          </a:p>
        </p:txBody>
      </p:sp>
      <p:sp>
        <p:nvSpPr>
          <p:cNvPr id="1110436" name="Oval 420"/>
          <p:cNvSpPr>
            <a:spLocks noChangeAspect="1" noChangeArrowheads="1"/>
          </p:cNvSpPr>
          <p:nvPr/>
        </p:nvSpPr>
        <p:spPr bwMode="auto">
          <a:xfrm>
            <a:off x="13896977" y="9560731"/>
            <a:ext cx="574674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437" name="AutoShape 421"/>
          <p:cNvSpPr>
            <a:spLocks noChangeArrowheads="1"/>
          </p:cNvSpPr>
          <p:nvPr/>
        </p:nvSpPr>
        <p:spPr bwMode="auto">
          <a:xfrm>
            <a:off x="16633827" y="9560731"/>
            <a:ext cx="574674" cy="431006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0</a:t>
            </a:r>
          </a:p>
        </p:txBody>
      </p:sp>
      <p:sp>
        <p:nvSpPr>
          <p:cNvPr id="1110438" name="Rectangle 422"/>
          <p:cNvSpPr>
            <a:spLocks noChangeAspect="1" noChangeArrowheads="1"/>
          </p:cNvSpPr>
          <p:nvPr/>
        </p:nvSpPr>
        <p:spPr bwMode="auto">
          <a:xfrm>
            <a:off x="15049505" y="9127343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39" name="Rectangle 423"/>
          <p:cNvSpPr>
            <a:spLocks noChangeAspect="1" noChangeArrowheads="1"/>
          </p:cNvSpPr>
          <p:nvPr/>
        </p:nvSpPr>
        <p:spPr bwMode="auto">
          <a:xfrm>
            <a:off x="13896977" y="9127343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440" name="Rectangle 424"/>
          <p:cNvSpPr>
            <a:spLocks noChangeAspect="1" noChangeArrowheads="1"/>
          </p:cNvSpPr>
          <p:nvPr/>
        </p:nvSpPr>
        <p:spPr bwMode="auto">
          <a:xfrm>
            <a:off x="14474828" y="9127343"/>
            <a:ext cx="574674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effectLst>
                  <a:outerShdw blurRad="38100" dist="38100" dir="2700000" algn="tl">
                    <a:srgbClr val="C0C0C0"/>
                  </a:outerShdw>
                </a:effectLst>
                <a:ea typeface="Arial Unicode MS" pitchFamily="34" charset="-122"/>
                <a:cs typeface="Arial Unicode MS" pitchFamily="34" charset="-122"/>
              </a:rPr>
              <a:t>x</a:t>
            </a:r>
          </a:p>
        </p:txBody>
      </p:sp>
      <p:sp>
        <p:nvSpPr>
          <p:cNvPr id="1110441" name="Rectangle 425"/>
          <p:cNvSpPr>
            <a:spLocks noChangeAspect="1" noChangeArrowheads="1"/>
          </p:cNvSpPr>
          <p:nvPr/>
        </p:nvSpPr>
        <p:spPr bwMode="auto">
          <a:xfrm>
            <a:off x="15627356" y="9127343"/>
            <a:ext cx="574676" cy="431006"/>
          </a:xfrm>
          <a:prstGeom prst="rect">
            <a:avLst/>
          </a:prstGeom>
          <a:solidFill>
            <a:srgbClr val="FFFFFF"/>
          </a:solidFill>
          <a:ln w="28575" algn="ctr">
            <a:solidFill>
              <a:srgbClr val="333333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endParaRPr lang="en-US" altLang="zh-CN" sz="3000" b="1">
              <a:effectLst>
                <a:outerShdw blurRad="38100" dist="38100" dir="2700000" algn="tl">
                  <a:srgbClr val="C0C0C0"/>
                </a:outerShdw>
              </a:effectLst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0442" name="Oval 426"/>
          <p:cNvSpPr>
            <a:spLocks noChangeAspect="1" noChangeArrowheads="1"/>
          </p:cNvSpPr>
          <p:nvPr/>
        </p:nvSpPr>
        <p:spPr bwMode="auto">
          <a:xfrm>
            <a:off x="15049505" y="9127343"/>
            <a:ext cx="574676" cy="431006"/>
          </a:xfrm>
          <a:prstGeom prst="ellipse">
            <a:avLst/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pPr>
              <a:spcBef>
                <a:spcPct val="0"/>
              </a:spcBef>
            </a:pPr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Arial Unicode MS" pitchFamily="34" charset="-122"/>
                <a:cs typeface="Arial Unicode MS" pitchFamily="34" charset="-122"/>
              </a:rPr>
              <a:t>♕</a:t>
            </a:r>
          </a:p>
        </p:txBody>
      </p:sp>
      <p:sp>
        <p:nvSpPr>
          <p:cNvPr id="1110443" name="AutoShape 427"/>
          <p:cNvSpPr>
            <a:spLocks noChangeArrowheads="1"/>
          </p:cNvSpPr>
          <p:nvPr/>
        </p:nvSpPr>
        <p:spPr bwMode="auto">
          <a:xfrm>
            <a:off x="16633827" y="9129713"/>
            <a:ext cx="574674" cy="431007"/>
          </a:xfrm>
          <a:prstGeom prst="roundRect">
            <a:avLst>
              <a:gd name="adj" fmla="val 16667"/>
            </a:avLst>
          </a:prstGeom>
          <a:solidFill>
            <a:srgbClr val="333333"/>
          </a:solidFill>
          <a:ln w="28575" algn="ctr">
            <a:solidFill>
              <a:srgbClr val="C0C0C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 anchorCtr="1"/>
          <a:lstStyle/>
          <a:p>
            <a:r>
              <a:rPr lang="en-US" altLang="zh-CN" sz="3000" b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2" charset="-122"/>
                <a:cs typeface="Consolas" pitchFamily="49" charset="0"/>
              </a:rPr>
              <a:t>2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1020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300" fill="hold"/>
                                        <p:tgtEl>
                                          <p:spTgt spid="111020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300" fill="hold"/>
                                        <p:tgtEl>
                                          <p:spTgt spid="111020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9" dur="300" fill="hold"/>
                                        <p:tgtEl>
                                          <p:spTgt spid="111020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300" fill="hold"/>
                                        <p:tgtEl>
                                          <p:spTgt spid="11102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" dur="300" fill="hold"/>
                                        <p:tgtEl>
                                          <p:spTgt spid="11102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300" fill="hold"/>
                                        <p:tgtEl>
                                          <p:spTgt spid="11102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02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101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 nodeType="clickPar">
                      <p:stCondLst>
                        <p:cond delay="0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300" fill="hold"/>
                                        <p:tgtEl>
                                          <p:spTgt spid="11101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" dur="300" fill="hold"/>
                                        <p:tgtEl>
                                          <p:spTgt spid="11101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300" fill="hold"/>
                                        <p:tgtEl>
                                          <p:spTgt spid="11101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22" dur="300" fill="hold"/>
                                        <p:tgtEl>
                                          <p:spTgt spid="111018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3" dur="300" fill="hold"/>
                                        <p:tgtEl>
                                          <p:spTgt spid="111018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300" fill="hold"/>
                                        <p:tgtEl>
                                          <p:spTgt spid="11101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84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11018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 nodeType="clickPar">
                      <p:stCondLst>
                        <p:cond delay="0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300" fill="hold"/>
                                        <p:tgtEl>
                                          <p:spTgt spid="11101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" dur="300" fill="hold"/>
                                        <p:tgtEl>
                                          <p:spTgt spid="111018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" dur="300" fill="hold"/>
                                        <p:tgtEl>
                                          <p:spTgt spid="111018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300" fill="hold"/>
                                        <p:tgtEl>
                                          <p:spTgt spid="11101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6" dur="300" fill="hold"/>
                                        <p:tgtEl>
                                          <p:spTgt spid="11101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300" fill="hold"/>
                                        <p:tgtEl>
                                          <p:spTgt spid="11101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86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1101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 nodeType="clickPar">
                      <p:stCondLst>
                        <p:cond delay="0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300" fill="hold"/>
                                        <p:tgtEl>
                                          <p:spTgt spid="11101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300" fill="hold"/>
                                        <p:tgtEl>
                                          <p:spTgt spid="111018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5" dur="300" fill="hold"/>
                                        <p:tgtEl>
                                          <p:spTgt spid="111018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" dur="300" fill="hold"/>
                                        <p:tgtEl>
                                          <p:spTgt spid="11101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8" dur="300" fill="hold"/>
                                        <p:tgtEl>
                                          <p:spTgt spid="11101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300" fill="hold"/>
                                        <p:tgtEl>
                                          <p:spTgt spid="11101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87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11101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 nodeType="clickPar">
                      <p:stCondLst>
                        <p:cond delay="0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300" fill="hold"/>
                                        <p:tgtEl>
                                          <p:spTgt spid="111018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300" fill="hold"/>
                                        <p:tgtEl>
                                          <p:spTgt spid="111018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7" dur="300" fill="hold"/>
                                        <p:tgtEl>
                                          <p:spTgt spid="111018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" dur="300" fill="hold"/>
                                        <p:tgtEl>
                                          <p:spTgt spid="11101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0" dur="300" fill="hold"/>
                                        <p:tgtEl>
                                          <p:spTgt spid="11101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" dur="300" fill="hold"/>
                                        <p:tgtEl>
                                          <p:spTgt spid="11101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88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11101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 nodeType="clickPar">
                      <p:stCondLst>
                        <p:cond delay="0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300" fill="hold"/>
                                        <p:tgtEl>
                                          <p:spTgt spid="11101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" dur="300" fill="hold"/>
                                        <p:tgtEl>
                                          <p:spTgt spid="111018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9" dur="300" fill="hold"/>
                                        <p:tgtEl>
                                          <p:spTgt spid="111018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" dur="300" fill="hold"/>
                                        <p:tgtEl>
                                          <p:spTgt spid="11101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2" dur="300" fill="hold"/>
                                        <p:tgtEl>
                                          <p:spTgt spid="11101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" dur="300" fill="hold"/>
                                        <p:tgtEl>
                                          <p:spTgt spid="11101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85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111019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 nodeType="clickPar">
                      <p:stCondLst>
                        <p:cond delay="0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8" dur="300" fill="hold"/>
                                        <p:tgtEl>
                                          <p:spTgt spid="111019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" dur="300" fill="hold"/>
                                        <p:tgtEl>
                                          <p:spTgt spid="111019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1" dur="300" fill="hold"/>
                                        <p:tgtEl>
                                          <p:spTgt spid="111019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" dur="300" fill="hold"/>
                                        <p:tgtEl>
                                          <p:spTgt spid="11101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4" dur="300" fill="hold"/>
                                        <p:tgtEl>
                                          <p:spTgt spid="11101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" dur="300" fill="hold"/>
                                        <p:tgtEl>
                                          <p:spTgt spid="11101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90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11101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 nodeType="clickPar">
                      <p:stCondLst>
                        <p:cond delay="0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" dur="300" fill="hold"/>
                                        <p:tgtEl>
                                          <p:spTgt spid="11101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" dur="300" fill="hold"/>
                                        <p:tgtEl>
                                          <p:spTgt spid="111019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3" dur="300" fill="hold"/>
                                        <p:tgtEl>
                                          <p:spTgt spid="111019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" dur="300" fill="hold"/>
                                        <p:tgtEl>
                                          <p:spTgt spid="11101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6" dur="300" fill="hold"/>
                                        <p:tgtEl>
                                          <p:spTgt spid="11101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" dur="300" fill="hold"/>
                                        <p:tgtEl>
                                          <p:spTgt spid="11101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91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11101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 nodeType="clickPar">
                      <p:stCondLst>
                        <p:cond delay="0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" dur="300" fill="hold"/>
                                        <p:tgtEl>
                                          <p:spTgt spid="11101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" dur="300" fill="hold"/>
                                        <p:tgtEl>
                                          <p:spTgt spid="111019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5" dur="300" fill="hold"/>
                                        <p:tgtEl>
                                          <p:spTgt spid="111019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" dur="300" fill="hold"/>
                                        <p:tgtEl>
                                          <p:spTgt spid="11101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8" dur="300" fill="hold"/>
                                        <p:tgtEl>
                                          <p:spTgt spid="11101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300" fill="hold"/>
                                        <p:tgtEl>
                                          <p:spTgt spid="11101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92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11101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 nodeType="clickPar">
                      <p:stCondLst>
                        <p:cond delay="0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4" dur="300" fill="hold"/>
                                        <p:tgtEl>
                                          <p:spTgt spid="111018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" dur="300" fill="hold"/>
                                        <p:tgtEl>
                                          <p:spTgt spid="111018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7" dur="300" fill="hold"/>
                                        <p:tgtEl>
                                          <p:spTgt spid="111018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9" dur="300" fill="hold"/>
                                        <p:tgtEl>
                                          <p:spTgt spid="11101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0" dur="300" fill="hold"/>
                                        <p:tgtEl>
                                          <p:spTgt spid="11101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" dur="300" fill="hold"/>
                                        <p:tgtEl>
                                          <p:spTgt spid="11101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89"/>
                  </p:tgtEl>
                </p:cond>
              </p:nextCondLst>
            </p:seq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11101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 nodeType="clickPar">
                      <p:stCondLst>
                        <p:cond delay="0"/>
                      </p:stCondLst>
                      <p:childTnLst>
                        <p:par>
                          <p:cTn id="1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300" fill="hold"/>
                                        <p:tgtEl>
                                          <p:spTgt spid="111019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" dur="300" fill="hold"/>
                                        <p:tgtEl>
                                          <p:spTgt spid="111019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9" dur="300" fill="hold"/>
                                        <p:tgtEl>
                                          <p:spTgt spid="111019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1" dur="300" fill="hold"/>
                                        <p:tgtEl>
                                          <p:spTgt spid="11101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2" dur="300" fill="hold"/>
                                        <p:tgtEl>
                                          <p:spTgt spid="11101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3" dur="300" fill="hold"/>
                                        <p:tgtEl>
                                          <p:spTgt spid="11101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94"/>
                  </p:tgtEl>
                </p:cond>
              </p:nextCondLst>
            </p:seq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111019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 nodeType="clickPar">
                      <p:stCondLst>
                        <p:cond delay="0"/>
                      </p:stCondLst>
                      <p:childTnLst>
                        <p:par>
                          <p:cTn id="1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8" dur="300" fill="hold"/>
                                        <p:tgtEl>
                                          <p:spTgt spid="111019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0" dur="300" fill="hold"/>
                                        <p:tgtEl>
                                          <p:spTgt spid="111019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1" dur="300" fill="hold"/>
                                        <p:tgtEl>
                                          <p:spTgt spid="111019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3" dur="300" fill="hold"/>
                                        <p:tgtEl>
                                          <p:spTgt spid="11101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4" dur="300" fill="hold"/>
                                        <p:tgtEl>
                                          <p:spTgt spid="11101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5" dur="300" fill="hold"/>
                                        <p:tgtEl>
                                          <p:spTgt spid="11101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95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111019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 nodeType="clickPar">
                      <p:stCondLst>
                        <p:cond delay="0"/>
                      </p:stCondLst>
                      <p:childTnLst>
                        <p:par>
                          <p:cTn id="1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0" dur="300" fill="hold"/>
                                        <p:tgtEl>
                                          <p:spTgt spid="111019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2" dur="300" fill="hold"/>
                                        <p:tgtEl>
                                          <p:spTgt spid="111019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3" dur="300" fill="hold"/>
                                        <p:tgtEl>
                                          <p:spTgt spid="111019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5" dur="300" fill="hold"/>
                                        <p:tgtEl>
                                          <p:spTgt spid="11101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6" dur="300" fill="hold"/>
                                        <p:tgtEl>
                                          <p:spTgt spid="11101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7" dur="300" fill="hold"/>
                                        <p:tgtEl>
                                          <p:spTgt spid="11101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96"/>
                  </p:tgtEl>
                </p:cond>
              </p:nextCondLst>
            </p:seq>
            <p:seq concurrent="1" nextAc="seek">
              <p:cTn id="158" restart="whenNotActive" fill="hold" evtFilter="cancelBubble" nodeType="interactiveSeq">
                <p:stCondLst>
                  <p:cond evt="onClick" delay="0">
                    <p:tgtEl>
                      <p:spTgt spid="11101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" fill="hold" nodeType="clickPar">
                      <p:stCondLst>
                        <p:cond delay="0"/>
                      </p:stCondLst>
                      <p:childTnLst>
                        <p:par>
                          <p:cTn id="1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2" dur="300" fill="hold"/>
                                        <p:tgtEl>
                                          <p:spTgt spid="11101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4" dur="300" fill="hold"/>
                                        <p:tgtEl>
                                          <p:spTgt spid="111019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5" dur="300" fill="hold"/>
                                        <p:tgtEl>
                                          <p:spTgt spid="111019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7" dur="300" fill="hold"/>
                                        <p:tgtEl>
                                          <p:spTgt spid="11101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8" dur="300" fill="hold"/>
                                        <p:tgtEl>
                                          <p:spTgt spid="11101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" dur="300" fill="hold"/>
                                        <p:tgtEl>
                                          <p:spTgt spid="11101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93"/>
                  </p:tgtEl>
                </p:cond>
              </p:nextCondLst>
            </p:seq>
            <p:seq concurrent="1" nextAc="seek">
              <p:cTn id="170" restart="whenNotActive" fill="hold" evtFilter="cancelBubble" nodeType="interactiveSeq">
                <p:stCondLst>
                  <p:cond evt="onClick" delay="0">
                    <p:tgtEl>
                      <p:spTgt spid="11101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1" fill="hold" nodeType="clickPar">
                      <p:stCondLst>
                        <p:cond delay="0"/>
                      </p:stCondLst>
                      <p:childTnLst>
                        <p:par>
                          <p:cTn id="1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4" dur="300" fill="hold"/>
                                        <p:tgtEl>
                                          <p:spTgt spid="111019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6" dur="300" fill="hold"/>
                                        <p:tgtEl>
                                          <p:spTgt spid="111019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7" dur="300" fill="hold"/>
                                        <p:tgtEl>
                                          <p:spTgt spid="111019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9" dur="300" fill="hold"/>
                                        <p:tgtEl>
                                          <p:spTgt spid="11101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0" dur="300" fill="hold"/>
                                        <p:tgtEl>
                                          <p:spTgt spid="11101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1" dur="300" fill="hold"/>
                                        <p:tgtEl>
                                          <p:spTgt spid="11101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98"/>
                  </p:tgtEl>
                </p:cond>
              </p:nextCondLst>
            </p:seq>
            <p:seq concurrent="1" nextAc="seek">
              <p:cTn id="182" restart="whenNotActive" fill="hold" evtFilter="cancelBubble" nodeType="interactiveSeq">
                <p:stCondLst>
                  <p:cond evt="onClick" delay="0">
                    <p:tgtEl>
                      <p:spTgt spid="111019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3" fill="hold" nodeType="clickPar">
                      <p:stCondLst>
                        <p:cond delay="0"/>
                      </p:stCondLst>
                      <p:childTnLst>
                        <p:par>
                          <p:cTn id="1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" dur="300" fill="hold"/>
                                        <p:tgtEl>
                                          <p:spTgt spid="111019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8" dur="300" fill="hold"/>
                                        <p:tgtEl>
                                          <p:spTgt spid="111019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9" dur="300" fill="hold"/>
                                        <p:tgtEl>
                                          <p:spTgt spid="111019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1" dur="300" fill="hold"/>
                                        <p:tgtEl>
                                          <p:spTgt spid="11101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92" dur="300" fill="hold"/>
                                        <p:tgtEl>
                                          <p:spTgt spid="11101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3" dur="300" fill="hold"/>
                                        <p:tgtEl>
                                          <p:spTgt spid="11101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99"/>
                  </p:tgtEl>
                </p:cond>
              </p:nextCondLst>
            </p:seq>
            <p:seq concurrent="1" nextAc="seek">
              <p:cTn id="194" restart="whenNotActive" fill="hold" evtFilter="cancelBubble" nodeType="interactiveSeq">
                <p:stCondLst>
                  <p:cond evt="onClick" delay="0">
                    <p:tgtEl>
                      <p:spTgt spid="11102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5" fill="hold" nodeType="clickPar">
                      <p:stCondLst>
                        <p:cond delay="0"/>
                      </p:stCondLst>
                      <p:childTnLst>
                        <p:par>
                          <p:cTn id="1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8" dur="300" fill="hold"/>
                                        <p:tgtEl>
                                          <p:spTgt spid="111020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0" dur="300" fill="hold"/>
                                        <p:tgtEl>
                                          <p:spTgt spid="111020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1" dur="300" fill="hold"/>
                                        <p:tgtEl>
                                          <p:spTgt spid="111020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3" dur="300" fill="hold"/>
                                        <p:tgtEl>
                                          <p:spTgt spid="11102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04" dur="300" fill="hold"/>
                                        <p:tgtEl>
                                          <p:spTgt spid="11102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5" dur="300" fill="hold"/>
                                        <p:tgtEl>
                                          <p:spTgt spid="11102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00"/>
                  </p:tgtEl>
                </p:cond>
              </p:nextCondLst>
            </p:seq>
            <p:seq concurrent="1" nextAc="seek">
              <p:cTn id="206" restart="whenNotActive" fill="hold" evtFilter="cancelBubble" nodeType="interactiveSeq">
                <p:stCondLst>
                  <p:cond evt="onClick" delay="0">
                    <p:tgtEl>
                      <p:spTgt spid="11101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7" fill="hold" nodeType="clickPar">
                      <p:stCondLst>
                        <p:cond delay="0"/>
                      </p:stCondLst>
                      <p:childTnLst>
                        <p:par>
                          <p:cTn id="2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0" dur="300" fill="hold"/>
                                        <p:tgtEl>
                                          <p:spTgt spid="111019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2" dur="300" fill="hold"/>
                                        <p:tgtEl>
                                          <p:spTgt spid="111019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3" dur="300" fill="hold"/>
                                        <p:tgtEl>
                                          <p:spTgt spid="111019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5" dur="300" fill="hold"/>
                                        <p:tgtEl>
                                          <p:spTgt spid="11101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6" dur="300" fill="hold"/>
                                        <p:tgtEl>
                                          <p:spTgt spid="11101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7" dur="300" fill="hold"/>
                                        <p:tgtEl>
                                          <p:spTgt spid="11101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197"/>
                  </p:tgtEl>
                </p:cond>
              </p:nextCondLst>
            </p:seq>
            <p:seq concurrent="1" nextAc="seek">
              <p:cTn id="218" restart="whenNotActive" fill="hold" evtFilter="cancelBubble" nodeType="interactiveSeq">
                <p:stCondLst>
                  <p:cond evt="onClick" delay="0">
                    <p:tgtEl>
                      <p:spTgt spid="111020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9" fill="hold" nodeType="clickPar">
                      <p:stCondLst>
                        <p:cond delay="0"/>
                      </p:stCondLst>
                      <p:childTnLst>
                        <p:par>
                          <p:cTn id="2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2" dur="300" fill="hold"/>
                                        <p:tgtEl>
                                          <p:spTgt spid="111020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3" dur="300" fill="hold"/>
                                        <p:tgtEl>
                                          <p:spTgt spid="111020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01"/>
                  </p:tgtEl>
                </p:cond>
              </p:nextCondLst>
            </p:seq>
            <p:seq concurrent="1" nextAc="seek">
              <p:cTn id="224" restart="whenNotActive" fill="hold" evtFilter="cancelBubble" nodeType="interactiveSeq">
                <p:stCondLst>
                  <p:cond evt="onClick" delay="0">
                    <p:tgtEl>
                      <p:spTgt spid="11102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5" fill="hold" nodeType="clickPar">
                      <p:stCondLst>
                        <p:cond delay="0"/>
                      </p:stCondLst>
                      <p:childTnLst>
                        <p:par>
                          <p:cTn id="2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8" dur="300" fill="hold"/>
                                        <p:tgtEl>
                                          <p:spTgt spid="11102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0" dur="300" fill="hold"/>
                                        <p:tgtEl>
                                          <p:spTgt spid="11102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31" dur="300" fill="hold"/>
                                        <p:tgtEl>
                                          <p:spTgt spid="11102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3" dur="300" fill="hold"/>
                                        <p:tgtEl>
                                          <p:spTgt spid="11102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4" dur="300" fill="hold"/>
                                        <p:tgtEl>
                                          <p:spTgt spid="11102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5" dur="300" fill="hold"/>
                                        <p:tgtEl>
                                          <p:spTgt spid="11102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17"/>
                  </p:tgtEl>
                </p:cond>
              </p:nextCondLst>
            </p:seq>
            <p:seq concurrent="1" nextAc="seek">
              <p:cTn id="236" restart="whenNotActive" fill="hold" evtFilter="cancelBubble" nodeType="interactiveSeq">
                <p:stCondLst>
                  <p:cond evt="onClick" delay="0">
                    <p:tgtEl>
                      <p:spTgt spid="11102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7" fill="hold" nodeType="clickPar">
                      <p:stCondLst>
                        <p:cond delay="0"/>
                      </p:stCondLst>
                      <p:childTnLst>
                        <p:par>
                          <p:cTn id="2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9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0" dur="300" fill="hold"/>
                                        <p:tgtEl>
                                          <p:spTgt spid="11102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1" dur="300" fill="hold"/>
                                        <p:tgtEl>
                                          <p:spTgt spid="11102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2" dur="300" fill="hold"/>
                                        <p:tgtEl>
                                          <p:spTgt spid="11102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244" dur="300" fill="hold"/>
                                        <p:tgtEl>
                                          <p:spTgt spid="111020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45" dur="300" fill="hold"/>
                                        <p:tgtEl>
                                          <p:spTgt spid="111020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6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7" dur="300" fill="hold"/>
                                        <p:tgtEl>
                                          <p:spTgt spid="111020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03"/>
                  </p:tgtEl>
                </p:cond>
              </p:nextCondLst>
            </p:seq>
            <p:seq concurrent="1" nextAc="seek">
              <p:cTn id="248" restart="whenNotActive" fill="hold" evtFilter="cancelBubble" nodeType="interactiveSeq">
                <p:stCondLst>
                  <p:cond evt="onClick" delay="0">
                    <p:tgtEl>
                      <p:spTgt spid="111020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9" fill="hold" nodeType="clickPar">
                      <p:stCondLst>
                        <p:cond delay="0"/>
                      </p:stCondLst>
                      <p:childTnLst>
                        <p:par>
                          <p:cTn id="2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2" dur="300" fill="hold"/>
                                        <p:tgtEl>
                                          <p:spTgt spid="111020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4" dur="300" fill="hold"/>
                                        <p:tgtEl>
                                          <p:spTgt spid="111020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5" dur="300" fill="hold"/>
                                        <p:tgtEl>
                                          <p:spTgt spid="111020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7" dur="300" fill="hold"/>
                                        <p:tgtEl>
                                          <p:spTgt spid="11102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8" dur="300" fill="hold"/>
                                        <p:tgtEl>
                                          <p:spTgt spid="11102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9" dur="300" fill="hold"/>
                                        <p:tgtEl>
                                          <p:spTgt spid="11102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05"/>
                  </p:tgtEl>
                </p:cond>
              </p:nextCondLst>
            </p:seq>
            <p:seq concurrent="1" nextAc="seek">
              <p:cTn id="260" restart="whenNotActive" fill="hold" evtFilter="cancelBubble" nodeType="interactiveSeq">
                <p:stCondLst>
                  <p:cond evt="onClick" delay="0">
                    <p:tgtEl>
                      <p:spTgt spid="111020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1" fill="hold" nodeType="clickPar">
                      <p:stCondLst>
                        <p:cond delay="0"/>
                      </p:stCondLst>
                      <p:childTnLst>
                        <p:par>
                          <p:cTn id="2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4" dur="300" fill="hold"/>
                                        <p:tgtEl>
                                          <p:spTgt spid="111020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6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6" dur="300" fill="hold"/>
                                        <p:tgtEl>
                                          <p:spTgt spid="111020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7" dur="300" fill="hold"/>
                                        <p:tgtEl>
                                          <p:spTgt spid="111020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9" dur="300" fill="hold"/>
                                        <p:tgtEl>
                                          <p:spTgt spid="11102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70" dur="300" fill="hold"/>
                                        <p:tgtEl>
                                          <p:spTgt spid="11102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1" dur="300" fill="hold"/>
                                        <p:tgtEl>
                                          <p:spTgt spid="11102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06"/>
                  </p:tgtEl>
                </p:cond>
              </p:nextCondLst>
            </p:seq>
            <p:seq concurrent="1" nextAc="seek">
              <p:cTn id="272" restart="whenNotActive" fill="hold" evtFilter="cancelBubble" nodeType="interactiveSeq">
                <p:stCondLst>
                  <p:cond evt="onClick" delay="0">
                    <p:tgtEl>
                      <p:spTgt spid="11102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3" fill="hold" nodeType="clickPar">
                      <p:stCondLst>
                        <p:cond delay="0"/>
                      </p:stCondLst>
                      <p:childTnLst>
                        <p:par>
                          <p:cTn id="2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6" dur="300" fill="hold"/>
                                        <p:tgtEl>
                                          <p:spTgt spid="111020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8" dur="300" fill="hold"/>
                                        <p:tgtEl>
                                          <p:spTgt spid="111020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9" dur="300" fill="hold"/>
                                        <p:tgtEl>
                                          <p:spTgt spid="111020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1" dur="300" fill="hold"/>
                                        <p:tgtEl>
                                          <p:spTgt spid="11102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82" dur="300" fill="hold"/>
                                        <p:tgtEl>
                                          <p:spTgt spid="11102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3" dur="300" fill="hold"/>
                                        <p:tgtEl>
                                          <p:spTgt spid="11102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07"/>
                  </p:tgtEl>
                </p:cond>
              </p:nextCondLst>
            </p:seq>
            <p:seq concurrent="1" nextAc="seek">
              <p:cTn id="284" restart="whenNotActive" fill="hold" evtFilter="cancelBubble" nodeType="interactiveSeq">
                <p:stCondLst>
                  <p:cond evt="onClick" delay="0">
                    <p:tgtEl>
                      <p:spTgt spid="11102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5" fill="hold" nodeType="clickPar">
                      <p:stCondLst>
                        <p:cond delay="0"/>
                      </p:stCondLst>
                      <p:childTnLst>
                        <p:par>
                          <p:cTn id="2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8" dur="300" fill="hold"/>
                                        <p:tgtEl>
                                          <p:spTgt spid="11102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0" dur="300" fill="hold"/>
                                        <p:tgtEl>
                                          <p:spTgt spid="111020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1" dur="300" fill="hold"/>
                                        <p:tgtEl>
                                          <p:spTgt spid="111020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3" dur="300" fill="hold"/>
                                        <p:tgtEl>
                                          <p:spTgt spid="11102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94" dur="300" fill="hold"/>
                                        <p:tgtEl>
                                          <p:spTgt spid="11102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5" dur="300" fill="hold"/>
                                        <p:tgtEl>
                                          <p:spTgt spid="11102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04"/>
                  </p:tgtEl>
                </p:cond>
              </p:nextCondLst>
            </p:seq>
            <p:seq concurrent="1" nextAc="seek">
              <p:cTn id="296" restart="whenNotActive" fill="hold" evtFilter="cancelBubble" nodeType="interactiveSeq">
                <p:stCondLst>
                  <p:cond evt="onClick" delay="0">
                    <p:tgtEl>
                      <p:spTgt spid="111020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7" fill="hold" nodeType="clickPar">
                      <p:stCondLst>
                        <p:cond delay="0"/>
                      </p:stCondLst>
                      <p:childTnLst>
                        <p:par>
                          <p:cTn id="2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0" dur="300" fill="hold"/>
                                        <p:tgtEl>
                                          <p:spTgt spid="111020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0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2" dur="300" fill="hold"/>
                                        <p:tgtEl>
                                          <p:spTgt spid="111020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03" dur="300" fill="hold"/>
                                        <p:tgtEl>
                                          <p:spTgt spid="111020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5" dur="300" fill="hold"/>
                                        <p:tgtEl>
                                          <p:spTgt spid="11102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06" dur="300" fill="hold"/>
                                        <p:tgtEl>
                                          <p:spTgt spid="11102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7" dur="300" fill="hold"/>
                                        <p:tgtEl>
                                          <p:spTgt spid="11102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09"/>
                  </p:tgtEl>
                </p:cond>
              </p:nextCondLst>
            </p:seq>
            <p:seq concurrent="1" nextAc="seek">
              <p:cTn id="308" restart="whenNotActive" fill="hold" evtFilter="cancelBubble" nodeType="interactiveSeq">
                <p:stCondLst>
                  <p:cond evt="onClick" delay="0">
                    <p:tgtEl>
                      <p:spTgt spid="11102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9" fill="hold" nodeType="clickPar">
                      <p:stCondLst>
                        <p:cond delay="0"/>
                      </p:stCondLst>
                      <p:childTnLst>
                        <p:par>
                          <p:cTn id="3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2" dur="300" fill="hold"/>
                                        <p:tgtEl>
                                          <p:spTgt spid="11102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1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4" dur="300" fill="hold"/>
                                        <p:tgtEl>
                                          <p:spTgt spid="11102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15" dur="300" fill="hold"/>
                                        <p:tgtEl>
                                          <p:spTgt spid="111021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7" dur="300" fill="hold"/>
                                        <p:tgtEl>
                                          <p:spTgt spid="11102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18" dur="300" fill="hold"/>
                                        <p:tgtEl>
                                          <p:spTgt spid="11102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9" dur="300" fill="hold"/>
                                        <p:tgtEl>
                                          <p:spTgt spid="11102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10"/>
                  </p:tgtEl>
                </p:cond>
              </p:nextCondLst>
            </p:seq>
            <p:seq concurrent="1" nextAc="seek">
              <p:cTn id="320" restart="whenNotActive" fill="hold" evtFilter="cancelBubble" nodeType="interactiveSeq">
                <p:stCondLst>
                  <p:cond evt="onClick" delay="0">
                    <p:tgtEl>
                      <p:spTgt spid="11102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1" fill="hold" nodeType="clickPar">
                      <p:stCondLst>
                        <p:cond delay="0"/>
                      </p:stCondLst>
                      <p:childTnLst>
                        <p:par>
                          <p:cTn id="3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4" dur="300" fill="hold"/>
                                        <p:tgtEl>
                                          <p:spTgt spid="11102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2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6" dur="300" fill="hold"/>
                                        <p:tgtEl>
                                          <p:spTgt spid="11102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27" dur="300" fill="hold"/>
                                        <p:tgtEl>
                                          <p:spTgt spid="111021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9" dur="300" fill="hold"/>
                                        <p:tgtEl>
                                          <p:spTgt spid="11102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30" dur="300" fill="hold"/>
                                        <p:tgtEl>
                                          <p:spTgt spid="11102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1" dur="300" fill="hold"/>
                                        <p:tgtEl>
                                          <p:spTgt spid="11102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11"/>
                  </p:tgtEl>
                </p:cond>
              </p:nextCondLst>
            </p:seq>
            <p:seq concurrent="1" nextAc="seek">
              <p:cTn id="332" restart="whenNotActive" fill="hold" evtFilter="cancelBubble" nodeType="interactiveSeq">
                <p:stCondLst>
                  <p:cond evt="onClick" delay="0">
                    <p:tgtEl>
                      <p:spTgt spid="111020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3" fill="hold" nodeType="clickPar">
                      <p:stCondLst>
                        <p:cond delay="0"/>
                      </p:stCondLst>
                      <p:childTnLst>
                        <p:par>
                          <p:cTn id="3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6" dur="300" fill="hold"/>
                                        <p:tgtEl>
                                          <p:spTgt spid="111020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8" dur="300" fill="hold"/>
                                        <p:tgtEl>
                                          <p:spTgt spid="111020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9" dur="300" fill="hold"/>
                                        <p:tgtEl>
                                          <p:spTgt spid="111020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1" dur="300" fill="hold"/>
                                        <p:tgtEl>
                                          <p:spTgt spid="11102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42" dur="300" fill="hold"/>
                                        <p:tgtEl>
                                          <p:spTgt spid="11102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3" dur="300" fill="hold"/>
                                        <p:tgtEl>
                                          <p:spTgt spid="11102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08"/>
                  </p:tgtEl>
                </p:cond>
              </p:nextCondLst>
            </p:seq>
            <p:seq concurrent="1" nextAc="seek">
              <p:cTn id="344" restart="whenNotActive" fill="hold" evtFilter="cancelBubble" nodeType="interactiveSeq">
                <p:stCondLst>
                  <p:cond evt="onClick" delay="0">
                    <p:tgtEl>
                      <p:spTgt spid="11102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5" fill="hold" nodeType="clickPar">
                      <p:stCondLst>
                        <p:cond delay="0"/>
                      </p:stCondLst>
                      <p:childTnLst>
                        <p:par>
                          <p:cTn id="3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8" dur="300" fill="hold"/>
                                        <p:tgtEl>
                                          <p:spTgt spid="11102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4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0" dur="300" fill="hold"/>
                                        <p:tgtEl>
                                          <p:spTgt spid="11102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51" dur="300" fill="hold"/>
                                        <p:tgtEl>
                                          <p:spTgt spid="11102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3" dur="300" fill="hold"/>
                                        <p:tgtEl>
                                          <p:spTgt spid="11102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54" dur="300" fill="hold"/>
                                        <p:tgtEl>
                                          <p:spTgt spid="11102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5" dur="300" fill="hold"/>
                                        <p:tgtEl>
                                          <p:spTgt spid="11102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13"/>
                  </p:tgtEl>
                </p:cond>
              </p:nextCondLst>
            </p:seq>
            <p:seq concurrent="1" nextAc="seek">
              <p:cTn id="356" restart="whenNotActive" fill="hold" evtFilter="cancelBubble" nodeType="interactiveSeq">
                <p:stCondLst>
                  <p:cond evt="onClick" delay="0">
                    <p:tgtEl>
                      <p:spTgt spid="11102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7" fill="hold" nodeType="clickPar">
                      <p:stCondLst>
                        <p:cond delay="0"/>
                      </p:stCondLst>
                      <p:childTnLst>
                        <p:par>
                          <p:cTn id="3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0" dur="300" fill="hold"/>
                                        <p:tgtEl>
                                          <p:spTgt spid="11102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6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2" dur="300" fill="hold"/>
                                        <p:tgtEl>
                                          <p:spTgt spid="11102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3" dur="300" fill="hold"/>
                                        <p:tgtEl>
                                          <p:spTgt spid="11102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5" dur="300" fill="hold"/>
                                        <p:tgtEl>
                                          <p:spTgt spid="11102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66" dur="300" fill="hold"/>
                                        <p:tgtEl>
                                          <p:spTgt spid="11102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7" dur="300" fill="hold"/>
                                        <p:tgtEl>
                                          <p:spTgt spid="11102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14"/>
                  </p:tgtEl>
                </p:cond>
              </p:nextCondLst>
            </p:seq>
            <p:seq concurrent="1" nextAc="seek">
              <p:cTn id="368" restart="whenNotActive" fill="hold" evtFilter="cancelBubble" nodeType="interactiveSeq">
                <p:stCondLst>
                  <p:cond evt="onClick" delay="0">
                    <p:tgtEl>
                      <p:spTgt spid="11102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9" fill="hold" nodeType="clickPar">
                      <p:stCondLst>
                        <p:cond delay="0"/>
                      </p:stCondLst>
                      <p:childTnLst>
                        <p:par>
                          <p:cTn id="3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2" dur="300" fill="hold"/>
                                        <p:tgtEl>
                                          <p:spTgt spid="11102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7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4" dur="300" fill="hold"/>
                                        <p:tgtEl>
                                          <p:spTgt spid="11102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75" dur="300" fill="hold"/>
                                        <p:tgtEl>
                                          <p:spTgt spid="11102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7" dur="300" fill="hold"/>
                                        <p:tgtEl>
                                          <p:spTgt spid="11102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78" dur="300" fill="hold"/>
                                        <p:tgtEl>
                                          <p:spTgt spid="11102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9" dur="300" fill="hold"/>
                                        <p:tgtEl>
                                          <p:spTgt spid="11102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15"/>
                  </p:tgtEl>
                </p:cond>
              </p:nextCondLst>
            </p:seq>
            <p:seq concurrent="1" nextAc="seek">
              <p:cTn id="380" restart="whenNotActive" fill="hold" evtFilter="cancelBubble" nodeType="interactiveSeq">
                <p:stCondLst>
                  <p:cond evt="onClick" delay="0">
                    <p:tgtEl>
                      <p:spTgt spid="11102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1" fill="hold" nodeType="clickPar">
                      <p:stCondLst>
                        <p:cond delay="0"/>
                      </p:stCondLst>
                      <p:childTnLst>
                        <p:par>
                          <p:cTn id="3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4" dur="300" fill="hold"/>
                                        <p:tgtEl>
                                          <p:spTgt spid="11102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8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6" dur="300" fill="hold"/>
                                        <p:tgtEl>
                                          <p:spTgt spid="11102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87" dur="300" fill="hold"/>
                                        <p:tgtEl>
                                          <p:spTgt spid="11102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9" dur="300" fill="hold"/>
                                        <p:tgtEl>
                                          <p:spTgt spid="11102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90" dur="300" fill="hold"/>
                                        <p:tgtEl>
                                          <p:spTgt spid="11102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1" dur="300" fill="hold"/>
                                        <p:tgtEl>
                                          <p:spTgt spid="11102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12"/>
                  </p:tgtEl>
                </p:cond>
              </p:nextCondLst>
            </p:seq>
            <p:seq concurrent="1" nextAc="seek">
              <p:cTn id="392" restart="whenNotActive" fill="hold" evtFilter="cancelBubble" nodeType="interactiveSeq">
                <p:stCondLst>
                  <p:cond evt="onClick" delay="0">
                    <p:tgtEl>
                      <p:spTgt spid="11102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3" fill="hold" nodeType="clickPar">
                      <p:stCondLst>
                        <p:cond delay="0"/>
                      </p:stCondLst>
                      <p:childTnLst>
                        <p:par>
                          <p:cTn id="3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6" dur="300" fill="hold"/>
                                        <p:tgtEl>
                                          <p:spTgt spid="11102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97" dur="300" fill="hold"/>
                                        <p:tgtEl>
                                          <p:spTgt spid="11102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16"/>
                  </p:tgtEl>
                </p:cond>
              </p:nextCondLst>
            </p:seq>
            <p:seq concurrent="1" nextAc="seek">
              <p:cTn id="398" restart="whenNotActive" fill="hold" evtFilter="cancelBubble" nodeType="interactiveSeq">
                <p:stCondLst>
                  <p:cond evt="onClick" delay="0">
                    <p:tgtEl>
                      <p:spTgt spid="11102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9" fill="hold" nodeType="clickPar">
                      <p:stCondLst>
                        <p:cond delay="0"/>
                      </p:stCondLst>
                      <p:childTnLst>
                        <p:par>
                          <p:cTn id="4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2" dur="300" fill="hold"/>
                                        <p:tgtEl>
                                          <p:spTgt spid="11102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4" dur="300" fill="hold"/>
                                        <p:tgtEl>
                                          <p:spTgt spid="11102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405" dur="300" fill="hold"/>
                                        <p:tgtEl>
                                          <p:spTgt spid="111022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7" dur="300" fill="hold"/>
                                        <p:tgtEl>
                                          <p:spTgt spid="1110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08" dur="300" fill="hold"/>
                                        <p:tgtEl>
                                          <p:spTgt spid="1110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9" dur="300" fill="hold"/>
                                        <p:tgtEl>
                                          <p:spTgt spid="1110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23"/>
                  </p:tgtEl>
                </p:cond>
              </p:nextCondLst>
            </p:seq>
            <p:seq concurrent="1" nextAc="seek">
              <p:cTn id="410" restart="whenNotActive" fill="hold" evtFilter="cancelBubble" nodeType="interactiveSeq">
                <p:stCondLst>
                  <p:cond evt="onClick" delay="0">
                    <p:tgtEl>
                      <p:spTgt spid="11102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1" fill="hold" nodeType="clickPar">
                      <p:stCondLst>
                        <p:cond delay="0"/>
                      </p:stCondLst>
                      <p:childTnLst>
                        <p:par>
                          <p:cTn id="4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3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4" dur="300" fill="hold"/>
                                        <p:tgtEl>
                                          <p:spTgt spid="11102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15" dur="300" fill="hold"/>
                                        <p:tgtEl>
                                          <p:spTgt spid="11102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6" dur="300" fill="hold"/>
                                        <p:tgtEl>
                                          <p:spTgt spid="11102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7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418" dur="300" fill="hold"/>
                                        <p:tgtEl>
                                          <p:spTgt spid="11102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19" dur="300" fill="hold"/>
                                        <p:tgtEl>
                                          <p:spTgt spid="111021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0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1" dur="300" fill="hold"/>
                                        <p:tgtEl>
                                          <p:spTgt spid="11102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18"/>
                  </p:tgtEl>
                </p:cond>
              </p:nextCondLst>
            </p:seq>
            <p:seq concurrent="1" nextAc="seek">
              <p:cTn id="422" restart="whenNotActive" fill="hold" evtFilter="cancelBubble" nodeType="interactiveSeq">
                <p:stCondLst>
                  <p:cond evt="onClick" delay="0">
                    <p:tgtEl>
                      <p:spTgt spid="11102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3" fill="hold" nodeType="clickPar">
                      <p:stCondLst>
                        <p:cond delay="0"/>
                      </p:stCondLst>
                      <p:childTnLst>
                        <p:par>
                          <p:cTn id="4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6" dur="300" fill="hold"/>
                                        <p:tgtEl>
                                          <p:spTgt spid="11102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8" dur="300" fill="hold"/>
                                        <p:tgtEl>
                                          <p:spTgt spid="11102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29" dur="300" fill="hold"/>
                                        <p:tgtEl>
                                          <p:spTgt spid="11102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31" dur="300" fill="hold"/>
                                        <p:tgtEl>
                                          <p:spTgt spid="1110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32" dur="300" fill="hold"/>
                                        <p:tgtEl>
                                          <p:spTgt spid="1110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3" dur="300" fill="hold"/>
                                        <p:tgtEl>
                                          <p:spTgt spid="1110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20"/>
                  </p:tgtEl>
                </p:cond>
              </p:nextCondLst>
            </p:seq>
            <p:seq concurrent="1" nextAc="seek">
              <p:cTn id="434" restart="whenNotActive" fill="hold" evtFilter="cancelBubble" nodeType="interactiveSeq">
                <p:stCondLst>
                  <p:cond evt="onClick" delay="0">
                    <p:tgtEl>
                      <p:spTgt spid="1110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5" fill="hold" nodeType="clickPar">
                      <p:stCondLst>
                        <p:cond delay="0"/>
                      </p:stCondLst>
                      <p:childTnLst>
                        <p:par>
                          <p:cTn id="4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8" dur="300" fill="hold"/>
                                        <p:tgtEl>
                                          <p:spTgt spid="11102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0" dur="300" fill="hold"/>
                                        <p:tgtEl>
                                          <p:spTgt spid="11102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41" dur="300" fill="hold"/>
                                        <p:tgtEl>
                                          <p:spTgt spid="111022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3" dur="300" fill="hold"/>
                                        <p:tgtEl>
                                          <p:spTgt spid="11102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44" dur="300" fill="hold"/>
                                        <p:tgtEl>
                                          <p:spTgt spid="11102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5" dur="300" fill="hold"/>
                                        <p:tgtEl>
                                          <p:spTgt spid="11102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21"/>
                  </p:tgtEl>
                </p:cond>
              </p:nextCondLst>
            </p:seq>
            <p:seq concurrent="1" nextAc="seek">
              <p:cTn id="446" restart="whenNotActive" fill="hold" evtFilter="cancelBubble" nodeType="interactiveSeq">
                <p:stCondLst>
                  <p:cond evt="onClick" delay="0">
                    <p:tgtEl>
                      <p:spTgt spid="11102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7" fill="hold" nodeType="clickPar">
                      <p:stCondLst>
                        <p:cond delay="0"/>
                      </p:stCondLst>
                      <p:childTnLst>
                        <p:par>
                          <p:cTn id="4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0" dur="300" fill="hold"/>
                                        <p:tgtEl>
                                          <p:spTgt spid="11102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2" dur="300" fill="hold"/>
                                        <p:tgtEl>
                                          <p:spTgt spid="11102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53" dur="300" fill="hold"/>
                                        <p:tgtEl>
                                          <p:spTgt spid="11102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5" dur="300" fill="hold"/>
                                        <p:tgtEl>
                                          <p:spTgt spid="11102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56" dur="300" fill="hold"/>
                                        <p:tgtEl>
                                          <p:spTgt spid="11102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7" dur="300" fill="hold"/>
                                        <p:tgtEl>
                                          <p:spTgt spid="11102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22"/>
                  </p:tgtEl>
                </p:cond>
              </p:nextCondLst>
            </p:seq>
            <p:seq concurrent="1" nextAc="seek">
              <p:cTn id="458" restart="whenNotActive" fill="hold" evtFilter="cancelBubble" nodeType="interactiveSeq">
                <p:stCondLst>
                  <p:cond evt="onClick" delay="0">
                    <p:tgtEl>
                      <p:spTgt spid="11102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9" fill="hold" nodeType="clickPar">
                      <p:stCondLst>
                        <p:cond delay="0"/>
                      </p:stCondLst>
                      <p:childTnLst>
                        <p:par>
                          <p:cTn id="4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2" dur="300" fill="hold"/>
                                        <p:tgtEl>
                                          <p:spTgt spid="11102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4" dur="300" fill="hold"/>
                                        <p:tgtEl>
                                          <p:spTgt spid="11102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65" dur="300" fill="hold"/>
                                        <p:tgtEl>
                                          <p:spTgt spid="111021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7" dur="300" fill="hold"/>
                                        <p:tgtEl>
                                          <p:spTgt spid="11102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68" dur="300" fill="hold"/>
                                        <p:tgtEl>
                                          <p:spTgt spid="11102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9" dur="300" fill="hold"/>
                                        <p:tgtEl>
                                          <p:spTgt spid="11102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19"/>
                  </p:tgtEl>
                </p:cond>
              </p:nextCondLst>
            </p:seq>
            <p:seq concurrent="1" nextAc="seek">
              <p:cTn id="470" restart="whenNotActive" fill="hold" evtFilter="cancelBubble" nodeType="interactiveSeq">
                <p:stCondLst>
                  <p:cond evt="onClick" delay="0">
                    <p:tgtEl>
                      <p:spTgt spid="11102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1" fill="hold" nodeType="clickPar">
                      <p:stCondLst>
                        <p:cond delay="0"/>
                      </p:stCondLst>
                      <p:childTnLst>
                        <p:par>
                          <p:cTn id="4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4" dur="300" fill="hold"/>
                                        <p:tgtEl>
                                          <p:spTgt spid="11102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6" dur="300" fill="hold"/>
                                        <p:tgtEl>
                                          <p:spTgt spid="111023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477" dur="300" fill="hold"/>
                                        <p:tgtEl>
                                          <p:spTgt spid="111023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79" dur="300" fill="hold"/>
                                        <p:tgtEl>
                                          <p:spTgt spid="11102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80" dur="300" fill="hold"/>
                                        <p:tgtEl>
                                          <p:spTgt spid="11102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1" dur="300" fill="hold"/>
                                        <p:tgtEl>
                                          <p:spTgt spid="11102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38"/>
                  </p:tgtEl>
                </p:cond>
              </p:nextCondLst>
            </p:seq>
            <p:seq concurrent="1" nextAc="seek">
              <p:cTn id="482" restart="whenNotActive" fill="hold" evtFilter="cancelBubble" nodeType="interactiveSeq">
                <p:stCondLst>
                  <p:cond evt="onClick" delay="0">
                    <p:tgtEl>
                      <p:spTgt spid="11102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3" fill="hold" nodeType="clickPar">
                      <p:stCondLst>
                        <p:cond delay="0"/>
                      </p:stCondLst>
                      <p:childTnLst>
                        <p:par>
                          <p:cTn id="4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5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6" dur="300" fill="hold"/>
                                        <p:tgtEl>
                                          <p:spTgt spid="11102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87" dur="300" fill="hold"/>
                                        <p:tgtEl>
                                          <p:spTgt spid="11102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8" dur="300" fill="hold"/>
                                        <p:tgtEl>
                                          <p:spTgt spid="11102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9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490" dur="300" fill="hold"/>
                                        <p:tgtEl>
                                          <p:spTgt spid="11102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491" dur="300" fill="hold"/>
                                        <p:tgtEl>
                                          <p:spTgt spid="11102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2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3" dur="300" fill="hold"/>
                                        <p:tgtEl>
                                          <p:spTgt spid="11102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24"/>
                  </p:tgtEl>
                </p:cond>
              </p:nextCondLst>
            </p:seq>
            <p:seq concurrent="1" nextAc="seek">
              <p:cTn id="494" restart="whenNotActive" fill="hold" evtFilter="cancelBubble" nodeType="interactiveSeq">
                <p:stCondLst>
                  <p:cond evt="onClick" delay="0">
                    <p:tgtEl>
                      <p:spTgt spid="11102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95" fill="hold" nodeType="clickPar">
                      <p:stCondLst>
                        <p:cond delay="0"/>
                      </p:stCondLst>
                      <p:childTnLst>
                        <p:par>
                          <p:cTn id="4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8" dur="300" fill="hold"/>
                                        <p:tgtEl>
                                          <p:spTgt spid="11102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0" dur="300" fill="hold"/>
                                        <p:tgtEl>
                                          <p:spTgt spid="11102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01" dur="300" fill="hold"/>
                                        <p:tgtEl>
                                          <p:spTgt spid="11102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3" dur="300" fill="hold"/>
                                        <p:tgtEl>
                                          <p:spTgt spid="11102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04" dur="300" fill="hold"/>
                                        <p:tgtEl>
                                          <p:spTgt spid="11102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5" dur="300" fill="hold"/>
                                        <p:tgtEl>
                                          <p:spTgt spid="11102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26"/>
                  </p:tgtEl>
                </p:cond>
              </p:nextCondLst>
            </p:seq>
            <p:seq concurrent="1" nextAc="seek">
              <p:cTn id="506" restart="whenNotActive" fill="hold" evtFilter="cancelBubble" nodeType="interactiveSeq">
                <p:stCondLst>
                  <p:cond evt="onClick" delay="0">
                    <p:tgtEl>
                      <p:spTgt spid="11102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7" fill="hold" nodeType="clickPar">
                      <p:stCondLst>
                        <p:cond delay="0"/>
                      </p:stCondLst>
                      <p:childTnLst>
                        <p:par>
                          <p:cTn id="5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0" dur="300" fill="hold"/>
                                        <p:tgtEl>
                                          <p:spTgt spid="11102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2" dur="300" fill="hold"/>
                                        <p:tgtEl>
                                          <p:spTgt spid="11102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13" dur="300" fill="hold"/>
                                        <p:tgtEl>
                                          <p:spTgt spid="11102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5" dur="300" fill="hold"/>
                                        <p:tgtEl>
                                          <p:spTgt spid="11102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16" dur="300" fill="hold"/>
                                        <p:tgtEl>
                                          <p:spTgt spid="11102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7" dur="300" fill="hold"/>
                                        <p:tgtEl>
                                          <p:spTgt spid="11102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27"/>
                  </p:tgtEl>
                </p:cond>
              </p:nextCondLst>
            </p:seq>
            <p:seq concurrent="1" nextAc="seek">
              <p:cTn id="518" restart="whenNotActive" fill="hold" evtFilter="cancelBubble" nodeType="interactiveSeq">
                <p:stCondLst>
                  <p:cond evt="onClick" delay="0">
                    <p:tgtEl>
                      <p:spTgt spid="11102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9" fill="hold" nodeType="clickPar">
                      <p:stCondLst>
                        <p:cond delay="0"/>
                      </p:stCondLst>
                      <p:childTnLst>
                        <p:par>
                          <p:cTn id="5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2" dur="300" fill="hold"/>
                                        <p:tgtEl>
                                          <p:spTgt spid="11102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4" dur="300" fill="hold"/>
                                        <p:tgtEl>
                                          <p:spTgt spid="11102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25" dur="300" fill="hold"/>
                                        <p:tgtEl>
                                          <p:spTgt spid="111022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7" dur="300" fill="hold"/>
                                        <p:tgtEl>
                                          <p:spTgt spid="11102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28" dur="300" fill="hold"/>
                                        <p:tgtEl>
                                          <p:spTgt spid="11102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9" dur="300" fill="hold"/>
                                        <p:tgtEl>
                                          <p:spTgt spid="11102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28"/>
                  </p:tgtEl>
                </p:cond>
              </p:nextCondLst>
            </p:seq>
            <p:seq concurrent="1" nextAc="seek">
              <p:cTn id="530" restart="whenNotActive" fill="hold" evtFilter="cancelBubble" nodeType="interactiveSeq">
                <p:stCondLst>
                  <p:cond evt="onClick" delay="0">
                    <p:tgtEl>
                      <p:spTgt spid="11102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1" fill="hold" nodeType="clickPar">
                      <p:stCondLst>
                        <p:cond delay="0"/>
                      </p:stCondLst>
                      <p:childTnLst>
                        <p:par>
                          <p:cTn id="5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4" dur="300" fill="hold"/>
                                        <p:tgtEl>
                                          <p:spTgt spid="11102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36" dur="300" fill="hold"/>
                                        <p:tgtEl>
                                          <p:spTgt spid="11102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37" dur="300" fill="hold"/>
                                        <p:tgtEl>
                                          <p:spTgt spid="111022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39" dur="300" fill="hold"/>
                                        <p:tgtEl>
                                          <p:spTgt spid="11102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40" dur="300" fill="hold"/>
                                        <p:tgtEl>
                                          <p:spTgt spid="11102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1" dur="300" fill="hold"/>
                                        <p:tgtEl>
                                          <p:spTgt spid="11102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25"/>
                  </p:tgtEl>
                </p:cond>
              </p:nextCondLst>
            </p:seq>
            <p:seq concurrent="1" nextAc="seek">
              <p:cTn id="542" restart="whenNotActive" fill="hold" evtFilter="cancelBubble" nodeType="interactiveSeq">
                <p:stCondLst>
                  <p:cond evt="onClick" delay="0">
                    <p:tgtEl>
                      <p:spTgt spid="11102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3" fill="hold" nodeType="clickPar">
                      <p:stCondLst>
                        <p:cond delay="0"/>
                      </p:stCondLst>
                      <p:childTnLst>
                        <p:par>
                          <p:cTn id="5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6" dur="300" fill="hold"/>
                                        <p:tgtEl>
                                          <p:spTgt spid="11102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8" dur="300" fill="hold"/>
                                        <p:tgtEl>
                                          <p:spTgt spid="111023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49" dur="300" fill="hold"/>
                                        <p:tgtEl>
                                          <p:spTgt spid="111023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1" dur="300" fill="hold"/>
                                        <p:tgtEl>
                                          <p:spTgt spid="11102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52" dur="300" fill="hold"/>
                                        <p:tgtEl>
                                          <p:spTgt spid="11102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3" dur="300" fill="hold"/>
                                        <p:tgtEl>
                                          <p:spTgt spid="11102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30"/>
                  </p:tgtEl>
                </p:cond>
              </p:nextCondLst>
            </p:seq>
            <p:seq concurrent="1" nextAc="seek">
              <p:cTn id="554" restart="whenNotActive" fill="hold" evtFilter="cancelBubble" nodeType="interactiveSeq">
                <p:stCondLst>
                  <p:cond evt="onClick" delay="0">
                    <p:tgtEl>
                      <p:spTgt spid="11102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5" fill="hold" nodeType="clickPar">
                      <p:stCondLst>
                        <p:cond delay="0"/>
                      </p:stCondLst>
                      <p:childTnLst>
                        <p:par>
                          <p:cTn id="5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8" dur="300" fill="hold"/>
                                        <p:tgtEl>
                                          <p:spTgt spid="11102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0" dur="300" fill="hold"/>
                                        <p:tgtEl>
                                          <p:spTgt spid="11102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61" dur="300" fill="hold"/>
                                        <p:tgtEl>
                                          <p:spTgt spid="11102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3" dur="300" fill="hold"/>
                                        <p:tgtEl>
                                          <p:spTgt spid="11102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64" dur="300" fill="hold"/>
                                        <p:tgtEl>
                                          <p:spTgt spid="11102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5" dur="300" fill="hold"/>
                                        <p:tgtEl>
                                          <p:spTgt spid="11102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31"/>
                  </p:tgtEl>
                </p:cond>
              </p:nextCondLst>
            </p:seq>
            <p:seq concurrent="1" nextAc="seek">
              <p:cTn id="566" restart="whenNotActive" fill="hold" evtFilter="cancelBubble" nodeType="interactiveSeq">
                <p:stCondLst>
                  <p:cond evt="onClick" delay="0">
                    <p:tgtEl>
                      <p:spTgt spid="11102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7" fill="hold" nodeType="clickPar">
                      <p:stCondLst>
                        <p:cond delay="0"/>
                      </p:stCondLst>
                      <p:childTnLst>
                        <p:par>
                          <p:cTn id="5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0" dur="300" fill="hold"/>
                                        <p:tgtEl>
                                          <p:spTgt spid="11102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2" dur="300" fill="hold"/>
                                        <p:tgtEl>
                                          <p:spTgt spid="111023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73" dur="300" fill="hold"/>
                                        <p:tgtEl>
                                          <p:spTgt spid="111023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5" dur="300" fill="hold"/>
                                        <p:tgtEl>
                                          <p:spTgt spid="11102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76" dur="300" fill="hold"/>
                                        <p:tgtEl>
                                          <p:spTgt spid="11102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7" dur="300" fill="hold"/>
                                        <p:tgtEl>
                                          <p:spTgt spid="11102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32"/>
                  </p:tgtEl>
                </p:cond>
              </p:nextCondLst>
            </p:seq>
            <p:seq concurrent="1" nextAc="seek">
              <p:cTn id="578" restart="whenNotActive" fill="hold" evtFilter="cancelBubble" nodeType="interactiveSeq">
                <p:stCondLst>
                  <p:cond evt="onClick" delay="0">
                    <p:tgtEl>
                      <p:spTgt spid="11102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9" fill="hold" nodeType="clickPar">
                      <p:stCondLst>
                        <p:cond delay="0"/>
                      </p:stCondLst>
                      <p:childTnLst>
                        <p:par>
                          <p:cTn id="5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2" dur="300" fill="hold"/>
                                        <p:tgtEl>
                                          <p:spTgt spid="11102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4" dur="300" fill="hold"/>
                                        <p:tgtEl>
                                          <p:spTgt spid="11102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85" dur="300" fill="hold"/>
                                        <p:tgtEl>
                                          <p:spTgt spid="11102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7" dur="300" fill="hold"/>
                                        <p:tgtEl>
                                          <p:spTgt spid="11102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588" dur="300" fill="hold"/>
                                        <p:tgtEl>
                                          <p:spTgt spid="11102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9" dur="300" fill="hold"/>
                                        <p:tgtEl>
                                          <p:spTgt spid="11102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29"/>
                  </p:tgtEl>
                </p:cond>
              </p:nextCondLst>
            </p:seq>
            <p:seq concurrent="1" nextAc="seek">
              <p:cTn id="590" restart="whenNotActive" fill="hold" evtFilter="cancelBubble" nodeType="interactiveSeq">
                <p:stCondLst>
                  <p:cond evt="onClick" delay="0">
                    <p:tgtEl>
                      <p:spTgt spid="11102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91" fill="hold" nodeType="clickPar">
                      <p:stCondLst>
                        <p:cond delay="0"/>
                      </p:stCondLst>
                      <p:childTnLst>
                        <p:par>
                          <p:cTn id="5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94" dur="300" fill="hold"/>
                                        <p:tgtEl>
                                          <p:spTgt spid="11102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6" dur="300" fill="hold"/>
                                        <p:tgtEl>
                                          <p:spTgt spid="11102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97" dur="300" fill="hold"/>
                                        <p:tgtEl>
                                          <p:spTgt spid="111023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9" dur="300" fill="hold"/>
                                        <p:tgtEl>
                                          <p:spTgt spid="11102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00" dur="300" fill="hold"/>
                                        <p:tgtEl>
                                          <p:spTgt spid="11102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1" dur="300" fill="hold"/>
                                        <p:tgtEl>
                                          <p:spTgt spid="11102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34"/>
                  </p:tgtEl>
                </p:cond>
              </p:nextCondLst>
            </p:seq>
            <p:seq concurrent="1" nextAc="seek">
              <p:cTn id="602" restart="whenNotActive" fill="hold" evtFilter="cancelBubble" nodeType="interactiveSeq">
                <p:stCondLst>
                  <p:cond evt="onClick" delay="0">
                    <p:tgtEl>
                      <p:spTgt spid="11102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3" fill="hold" nodeType="clickPar">
                      <p:stCondLst>
                        <p:cond delay="0"/>
                      </p:stCondLst>
                      <p:childTnLst>
                        <p:par>
                          <p:cTn id="6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06" dur="300" fill="hold"/>
                                        <p:tgtEl>
                                          <p:spTgt spid="11102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8" dur="300" fill="hold"/>
                                        <p:tgtEl>
                                          <p:spTgt spid="11102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09" dur="300" fill="hold"/>
                                        <p:tgtEl>
                                          <p:spTgt spid="111023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1" dur="300" fill="hold"/>
                                        <p:tgtEl>
                                          <p:spTgt spid="11102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12" dur="300" fill="hold"/>
                                        <p:tgtEl>
                                          <p:spTgt spid="11102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3" dur="300" fill="hold"/>
                                        <p:tgtEl>
                                          <p:spTgt spid="11102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35"/>
                  </p:tgtEl>
                </p:cond>
              </p:nextCondLst>
            </p:seq>
            <p:seq concurrent="1" nextAc="seek">
              <p:cTn id="614" restart="whenNotActive" fill="hold" evtFilter="cancelBubble" nodeType="interactiveSeq">
                <p:stCondLst>
                  <p:cond evt="onClick" delay="0">
                    <p:tgtEl>
                      <p:spTgt spid="11102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5" fill="hold" nodeType="clickPar">
                      <p:stCondLst>
                        <p:cond delay="0"/>
                      </p:stCondLst>
                      <p:childTnLst>
                        <p:par>
                          <p:cTn id="6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8" dur="300" fill="hold"/>
                                        <p:tgtEl>
                                          <p:spTgt spid="11102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0" dur="300" fill="hold"/>
                                        <p:tgtEl>
                                          <p:spTgt spid="11102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21" dur="300" fill="hold"/>
                                        <p:tgtEl>
                                          <p:spTgt spid="11102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3" dur="300" fill="hold"/>
                                        <p:tgtEl>
                                          <p:spTgt spid="11102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24" dur="300" fill="hold"/>
                                        <p:tgtEl>
                                          <p:spTgt spid="11102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5" dur="300" fill="hold"/>
                                        <p:tgtEl>
                                          <p:spTgt spid="11102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36"/>
                  </p:tgtEl>
                </p:cond>
              </p:nextCondLst>
            </p:seq>
            <p:seq concurrent="1" nextAc="seek">
              <p:cTn id="626" restart="whenNotActive" fill="hold" evtFilter="cancelBubble" nodeType="interactiveSeq">
                <p:stCondLst>
                  <p:cond evt="onClick" delay="0">
                    <p:tgtEl>
                      <p:spTgt spid="11102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27" fill="hold" nodeType="clickPar">
                      <p:stCondLst>
                        <p:cond delay="0"/>
                      </p:stCondLst>
                      <p:childTnLst>
                        <p:par>
                          <p:cTn id="6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0" dur="300" fill="hold"/>
                                        <p:tgtEl>
                                          <p:spTgt spid="11102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2" dur="300" fill="hold"/>
                                        <p:tgtEl>
                                          <p:spTgt spid="11102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33" dur="300" fill="hold"/>
                                        <p:tgtEl>
                                          <p:spTgt spid="11102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5" dur="300" fill="hold"/>
                                        <p:tgtEl>
                                          <p:spTgt spid="1110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36" dur="300" fill="hold"/>
                                        <p:tgtEl>
                                          <p:spTgt spid="1110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7" dur="300" fill="hold"/>
                                        <p:tgtEl>
                                          <p:spTgt spid="1110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33"/>
                  </p:tgtEl>
                </p:cond>
              </p:nextCondLst>
            </p:seq>
            <p:seq concurrent="1" nextAc="seek">
              <p:cTn id="638" restart="whenNotActive" fill="hold" evtFilter="cancelBubble" nodeType="interactiveSeq">
                <p:stCondLst>
                  <p:cond evt="onClick" delay="0">
                    <p:tgtEl>
                      <p:spTgt spid="11102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9" fill="hold" nodeType="clickPar">
                      <p:stCondLst>
                        <p:cond delay="0"/>
                      </p:stCondLst>
                      <p:childTnLst>
                        <p:par>
                          <p:cTn id="6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2" dur="300" fill="hold"/>
                                        <p:tgtEl>
                                          <p:spTgt spid="11102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43" dur="300" fill="hold"/>
                                        <p:tgtEl>
                                          <p:spTgt spid="111023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37"/>
                  </p:tgtEl>
                </p:cond>
              </p:nextCondLst>
            </p:seq>
            <p:seq concurrent="1" nextAc="seek">
              <p:cTn id="644" restart="whenNotActive" fill="hold" evtFilter="cancelBubble" nodeType="interactiveSeq">
                <p:stCondLst>
                  <p:cond evt="onClick" delay="0">
                    <p:tgtEl>
                      <p:spTgt spid="11102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5" fill="hold" nodeType="clickPar">
                      <p:stCondLst>
                        <p:cond delay="0"/>
                      </p:stCondLst>
                      <p:childTnLst>
                        <p:par>
                          <p:cTn id="6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48" dur="300" fill="hold"/>
                                        <p:tgtEl>
                                          <p:spTgt spid="11102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4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50" dur="300" fill="hold"/>
                                        <p:tgtEl>
                                          <p:spTgt spid="11102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651" dur="300" fill="hold"/>
                                        <p:tgtEl>
                                          <p:spTgt spid="111025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53" dur="300" fill="hold"/>
                                        <p:tgtEl>
                                          <p:spTgt spid="11102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54" dur="300" fill="hold"/>
                                        <p:tgtEl>
                                          <p:spTgt spid="11102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55" dur="300" fill="hold"/>
                                        <p:tgtEl>
                                          <p:spTgt spid="11102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57"/>
                  </p:tgtEl>
                </p:cond>
              </p:nextCondLst>
            </p:seq>
            <p:seq concurrent="1" nextAc="seek">
              <p:cTn id="656" restart="whenNotActive" fill="hold" evtFilter="cancelBubble" nodeType="interactiveSeq">
                <p:stCondLst>
                  <p:cond evt="onClick" delay="0">
                    <p:tgtEl>
                      <p:spTgt spid="11102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7" fill="hold" nodeType="clickPar">
                      <p:stCondLst>
                        <p:cond delay="0"/>
                      </p:stCondLst>
                      <p:childTnLst>
                        <p:par>
                          <p:cTn id="6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9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0" dur="300" fill="hold"/>
                                        <p:tgtEl>
                                          <p:spTgt spid="11102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61" dur="300" fill="hold"/>
                                        <p:tgtEl>
                                          <p:spTgt spid="11102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2" dur="300" fill="hold"/>
                                        <p:tgtEl>
                                          <p:spTgt spid="11102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3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664" dur="300" fill="hold"/>
                                        <p:tgtEl>
                                          <p:spTgt spid="11102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65" dur="300" fill="hold"/>
                                        <p:tgtEl>
                                          <p:spTgt spid="111024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6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7" dur="300" fill="hold"/>
                                        <p:tgtEl>
                                          <p:spTgt spid="11102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43"/>
                  </p:tgtEl>
                </p:cond>
              </p:nextCondLst>
            </p:seq>
            <p:seq concurrent="1" nextAc="seek">
              <p:cTn id="668" restart="whenNotActive" fill="hold" evtFilter="cancelBubble" nodeType="interactiveSeq">
                <p:stCondLst>
                  <p:cond evt="onClick" delay="0">
                    <p:tgtEl>
                      <p:spTgt spid="11102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9" fill="hold" nodeType="clickPar">
                      <p:stCondLst>
                        <p:cond delay="0"/>
                      </p:stCondLst>
                      <p:childTnLst>
                        <p:par>
                          <p:cTn id="6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72" dur="300" fill="hold"/>
                                        <p:tgtEl>
                                          <p:spTgt spid="11102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7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4" dur="300" fill="hold"/>
                                        <p:tgtEl>
                                          <p:spTgt spid="11102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75" dur="300" fill="hold"/>
                                        <p:tgtEl>
                                          <p:spTgt spid="11102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7" dur="300" fill="hold"/>
                                        <p:tgtEl>
                                          <p:spTgt spid="11102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78" dur="300" fill="hold"/>
                                        <p:tgtEl>
                                          <p:spTgt spid="11102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79" dur="300" fill="hold"/>
                                        <p:tgtEl>
                                          <p:spTgt spid="11102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45"/>
                  </p:tgtEl>
                </p:cond>
              </p:nextCondLst>
            </p:seq>
            <p:seq concurrent="1" nextAc="seek">
              <p:cTn id="680" restart="whenNotActive" fill="hold" evtFilter="cancelBubble" nodeType="interactiveSeq">
                <p:stCondLst>
                  <p:cond evt="onClick" delay="0">
                    <p:tgtEl>
                      <p:spTgt spid="11102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1" fill="hold" nodeType="clickPar">
                      <p:stCondLst>
                        <p:cond delay="0"/>
                      </p:stCondLst>
                      <p:childTnLst>
                        <p:par>
                          <p:cTn id="6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84" dur="300" fill="hold"/>
                                        <p:tgtEl>
                                          <p:spTgt spid="11102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8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6" dur="300" fill="hold"/>
                                        <p:tgtEl>
                                          <p:spTgt spid="11102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87" dur="300" fill="hold"/>
                                        <p:tgtEl>
                                          <p:spTgt spid="111024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89" dur="300" fill="hold"/>
                                        <p:tgtEl>
                                          <p:spTgt spid="11102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690" dur="300" fill="hold"/>
                                        <p:tgtEl>
                                          <p:spTgt spid="11102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1" dur="300" fill="hold"/>
                                        <p:tgtEl>
                                          <p:spTgt spid="11102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46"/>
                  </p:tgtEl>
                </p:cond>
              </p:nextCondLst>
            </p:seq>
            <p:seq concurrent="1" nextAc="seek">
              <p:cTn id="692" restart="whenNotActive" fill="hold" evtFilter="cancelBubble" nodeType="interactiveSeq">
                <p:stCondLst>
                  <p:cond evt="onClick" delay="0">
                    <p:tgtEl>
                      <p:spTgt spid="11102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3" fill="hold" nodeType="clickPar">
                      <p:stCondLst>
                        <p:cond delay="0"/>
                      </p:stCondLst>
                      <p:childTnLst>
                        <p:par>
                          <p:cTn id="6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96" dur="300" fill="hold"/>
                                        <p:tgtEl>
                                          <p:spTgt spid="11102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9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8" dur="300" fill="hold"/>
                                        <p:tgtEl>
                                          <p:spTgt spid="111024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99" dur="300" fill="hold"/>
                                        <p:tgtEl>
                                          <p:spTgt spid="111024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1" dur="300" fill="hold"/>
                                        <p:tgtEl>
                                          <p:spTgt spid="11102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02" dur="300" fill="hold"/>
                                        <p:tgtEl>
                                          <p:spTgt spid="11102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3" dur="300" fill="hold"/>
                                        <p:tgtEl>
                                          <p:spTgt spid="11102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47"/>
                  </p:tgtEl>
                </p:cond>
              </p:nextCondLst>
            </p:seq>
            <p:seq concurrent="1" nextAc="seek">
              <p:cTn id="704" restart="whenNotActive" fill="hold" evtFilter="cancelBubble" nodeType="interactiveSeq">
                <p:stCondLst>
                  <p:cond evt="onClick" delay="0">
                    <p:tgtEl>
                      <p:spTgt spid="11102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05" fill="hold" nodeType="clickPar">
                      <p:stCondLst>
                        <p:cond delay="0"/>
                      </p:stCondLst>
                      <p:childTnLst>
                        <p:par>
                          <p:cTn id="7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8" dur="300" fill="hold"/>
                                        <p:tgtEl>
                                          <p:spTgt spid="11102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0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0" dur="300" fill="hold"/>
                                        <p:tgtEl>
                                          <p:spTgt spid="11102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11" dur="300" fill="hold"/>
                                        <p:tgtEl>
                                          <p:spTgt spid="11102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3" dur="300" fill="hold"/>
                                        <p:tgtEl>
                                          <p:spTgt spid="11102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14" dur="300" fill="hold"/>
                                        <p:tgtEl>
                                          <p:spTgt spid="11102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5" dur="300" fill="hold"/>
                                        <p:tgtEl>
                                          <p:spTgt spid="11102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44"/>
                  </p:tgtEl>
                </p:cond>
              </p:nextCondLst>
            </p:seq>
            <p:seq concurrent="1" nextAc="seek">
              <p:cTn id="716" restart="whenNotActive" fill="hold" evtFilter="cancelBubble" nodeType="interactiveSeq">
                <p:stCondLst>
                  <p:cond evt="onClick" delay="0">
                    <p:tgtEl>
                      <p:spTgt spid="11102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7" fill="hold" nodeType="clickPar">
                      <p:stCondLst>
                        <p:cond delay="0"/>
                      </p:stCondLst>
                      <p:childTnLst>
                        <p:par>
                          <p:cTn id="7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20" dur="300" fill="hold"/>
                                        <p:tgtEl>
                                          <p:spTgt spid="11102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2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2" dur="300" fill="hold"/>
                                        <p:tgtEl>
                                          <p:spTgt spid="11102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23" dur="300" fill="hold"/>
                                        <p:tgtEl>
                                          <p:spTgt spid="11102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5" dur="300" fill="hold"/>
                                        <p:tgtEl>
                                          <p:spTgt spid="11102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26" dur="300" fill="hold"/>
                                        <p:tgtEl>
                                          <p:spTgt spid="11102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7" dur="300" fill="hold"/>
                                        <p:tgtEl>
                                          <p:spTgt spid="11102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49"/>
                  </p:tgtEl>
                </p:cond>
              </p:nextCondLst>
            </p:seq>
            <p:seq concurrent="1" nextAc="seek">
              <p:cTn id="728" restart="whenNotActive" fill="hold" evtFilter="cancelBubble" nodeType="interactiveSeq">
                <p:stCondLst>
                  <p:cond evt="onClick" delay="0">
                    <p:tgtEl>
                      <p:spTgt spid="11102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9" fill="hold" nodeType="clickPar">
                      <p:stCondLst>
                        <p:cond delay="0"/>
                      </p:stCondLst>
                      <p:childTnLst>
                        <p:par>
                          <p:cTn id="7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32" dur="300" fill="hold"/>
                                        <p:tgtEl>
                                          <p:spTgt spid="11102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3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4" dur="300" fill="hold"/>
                                        <p:tgtEl>
                                          <p:spTgt spid="111025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35" dur="300" fill="hold"/>
                                        <p:tgtEl>
                                          <p:spTgt spid="111025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37" dur="300" fill="hold"/>
                                        <p:tgtEl>
                                          <p:spTgt spid="11102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38" dur="300" fill="hold"/>
                                        <p:tgtEl>
                                          <p:spTgt spid="11102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9" dur="300" fill="hold"/>
                                        <p:tgtEl>
                                          <p:spTgt spid="11102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50"/>
                  </p:tgtEl>
                </p:cond>
              </p:nextCondLst>
            </p:seq>
            <p:seq concurrent="1" nextAc="seek">
              <p:cTn id="740" restart="whenNotActive" fill="hold" evtFilter="cancelBubble" nodeType="interactiveSeq">
                <p:stCondLst>
                  <p:cond evt="onClick" delay="0">
                    <p:tgtEl>
                      <p:spTgt spid="11102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1" fill="hold" nodeType="clickPar">
                      <p:stCondLst>
                        <p:cond delay="0"/>
                      </p:stCondLst>
                      <p:childTnLst>
                        <p:par>
                          <p:cTn id="7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4" dur="300" fill="hold"/>
                                        <p:tgtEl>
                                          <p:spTgt spid="11102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4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6" dur="300" fill="hold"/>
                                        <p:tgtEl>
                                          <p:spTgt spid="111025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47" dur="300" fill="hold"/>
                                        <p:tgtEl>
                                          <p:spTgt spid="111025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9" dur="300" fill="hold"/>
                                        <p:tgtEl>
                                          <p:spTgt spid="11102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50" dur="300" fill="hold"/>
                                        <p:tgtEl>
                                          <p:spTgt spid="11102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1" dur="300" fill="hold"/>
                                        <p:tgtEl>
                                          <p:spTgt spid="11102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51"/>
                  </p:tgtEl>
                </p:cond>
              </p:nextCondLst>
            </p:seq>
            <p:seq concurrent="1" nextAc="seek">
              <p:cTn id="752" restart="whenNotActive" fill="hold" evtFilter="cancelBubble" nodeType="interactiveSeq">
                <p:stCondLst>
                  <p:cond evt="onClick" delay="0">
                    <p:tgtEl>
                      <p:spTgt spid="11102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3" fill="hold" nodeType="clickPar">
                      <p:stCondLst>
                        <p:cond delay="0"/>
                      </p:stCondLst>
                      <p:childTnLst>
                        <p:par>
                          <p:cTn id="7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6" dur="300" fill="hold"/>
                                        <p:tgtEl>
                                          <p:spTgt spid="11102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5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8" dur="300" fill="hold"/>
                                        <p:tgtEl>
                                          <p:spTgt spid="11102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59" dur="300" fill="hold"/>
                                        <p:tgtEl>
                                          <p:spTgt spid="111024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61" dur="300" fill="hold"/>
                                        <p:tgtEl>
                                          <p:spTgt spid="11102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62" dur="300" fill="hold"/>
                                        <p:tgtEl>
                                          <p:spTgt spid="11102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3" dur="300" fill="hold"/>
                                        <p:tgtEl>
                                          <p:spTgt spid="11102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48"/>
                  </p:tgtEl>
                </p:cond>
              </p:nextCondLst>
            </p:seq>
            <p:seq concurrent="1" nextAc="seek">
              <p:cTn id="764" restart="whenNotActive" fill="hold" evtFilter="cancelBubble" nodeType="interactiveSeq">
                <p:stCondLst>
                  <p:cond evt="onClick" delay="0">
                    <p:tgtEl>
                      <p:spTgt spid="11102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65" fill="hold" nodeType="clickPar">
                      <p:stCondLst>
                        <p:cond delay="0"/>
                      </p:stCondLst>
                      <p:childTnLst>
                        <p:par>
                          <p:cTn id="7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8" dur="300" fill="hold"/>
                                        <p:tgtEl>
                                          <p:spTgt spid="11102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6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0" dur="300" fill="hold"/>
                                        <p:tgtEl>
                                          <p:spTgt spid="111025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71" dur="300" fill="hold"/>
                                        <p:tgtEl>
                                          <p:spTgt spid="111025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73" dur="300" fill="hold"/>
                                        <p:tgtEl>
                                          <p:spTgt spid="11102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74" dur="300" fill="hold"/>
                                        <p:tgtEl>
                                          <p:spTgt spid="11102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5" dur="300" fill="hold"/>
                                        <p:tgtEl>
                                          <p:spTgt spid="11102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53"/>
                  </p:tgtEl>
                </p:cond>
              </p:nextCondLst>
            </p:seq>
            <p:seq concurrent="1" nextAc="seek">
              <p:cTn id="776" restart="whenNotActive" fill="hold" evtFilter="cancelBubble" nodeType="interactiveSeq">
                <p:stCondLst>
                  <p:cond evt="onClick" delay="0">
                    <p:tgtEl>
                      <p:spTgt spid="11102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77" fill="hold" nodeType="clickPar">
                      <p:stCondLst>
                        <p:cond delay="0"/>
                      </p:stCondLst>
                      <p:childTnLst>
                        <p:par>
                          <p:cTn id="7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80" dur="300" fill="hold"/>
                                        <p:tgtEl>
                                          <p:spTgt spid="11102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8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2" dur="300" fill="hold"/>
                                        <p:tgtEl>
                                          <p:spTgt spid="111025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83" dur="300" fill="hold"/>
                                        <p:tgtEl>
                                          <p:spTgt spid="111025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85" dur="300" fill="hold"/>
                                        <p:tgtEl>
                                          <p:spTgt spid="11102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86" dur="300" fill="hold"/>
                                        <p:tgtEl>
                                          <p:spTgt spid="11102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7" dur="300" fill="hold"/>
                                        <p:tgtEl>
                                          <p:spTgt spid="11102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54"/>
                  </p:tgtEl>
                </p:cond>
              </p:nextCondLst>
            </p:seq>
            <p:seq concurrent="1" nextAc="seek">
              <p:cTn id="788" restart="whenNotActive" fill="hold" evtFilter="cancelBubble" nodeType="interactiveSeq">
                <p:stCondLst>
                  <p:cond evt="onClick" delay="0">
                    <p:tgtEl>
                      <p:spTgt spid="11102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89" fill="hold" nodeType="clickPar">
                      <p:stCondLst>
                        <p:cond delay="0"/>
                      </p:stCondLst>
                      <p:childTnLst>
                        <p:par>
                          <p:cTn id="7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92" dur="300" fill="hold"/>
                                        <p:tgtEl>
                                          <p:spTgt spid="11102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9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4" dur="300" fill="hold"/>
                                        <p:tgtEl>
                                          <p:spTgt spid="111025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95" dur="300" fill="hold"/>
                                        <p:tgtEl>
                                          <p:spTgt spid="111025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7" dur="300" fill="hold"/>
                                        <p:tgtEl>
                                          <p:spTgt spid="11102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798" dur="300" fill="hold"/>
                                        <p:tgtEl>
                                          <p:spTgt spid="11102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9" dur="300" fill="hold"/>
                                        <p:tgtEl>
                                          <p:spTgt spid="11102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55"/>
                  </p:tgtEl>
                </p:cond>
              </p:nextCondLst>
            </p:seq>
            <p:seq concurrent="1" nextAc="seek">
              <p:cTn id="800" restart="whenNotActive" fill="hold" evtFilter="cancelBubble" nodeType="interactiveSeq">
                <p:stCondLst>
                  <p:cond evt="onClick" delay="0">
                    <p:tgtEl>
                      <p:spTgt spid="11102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1" fill="hold" nodeType="clickPar">
                      <p:stCondLst>
                        <p:cond delay="0"/>
                      </p:stCondLst>
                      <p:childTnLst>
                        <p:par>
                          <p:cTn id="8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04" dur="300" fill="hold"/>
                                        <p:tgtEl>
                                          <p:spTgt spid="11102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0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6" dur="300" fill="hold"/>
                                        <p:tgtEl>
                                          <p:spTgt spid="11102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07" dur="300" fill="hold"/>
                                        <p:tgtEl>
                                          <p:spTgt spid="111025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9" dur="300" fill="hold"/>
                                        <p:tgtEl>
                                          <p:spTgt spid="11102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10" dur="300" fill="hold"/>
                                        <p:tgtEl>
                                          <p:spTgt spid="11102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1" dur="300" fill="hold"/>
                                        <p:tgtEl>
                                          <p:spTgt spid="11102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52"/>
                  </p:tgtEl>
                </p:cond>
              </p:nextCondLst>
            </p:seq>
            <p:seq concurrent="1" nextAc="seek">
              <p:cTn id="812" restart="whenNotActive" fill="hold" evtFilter="cancelBubble" nodeType="interactiveSeq">
                <p:stCondLst>
                  <p:cond evt="onClick" delay="0">
                    <p:tgtEl>
                      <p:spTgt spid="11102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3" fill="hold" nodeType="clickPar">
                      <p:stCondLst>
                        <p:cond delay="0"/>
                      </p:stCondLst>
                      <p:childTnLst>
                        <p:par>
                          <p:cTn id="8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6" dur="300" fill="hold"/>
                                        <p:tgtEl>
                                          <p:spTgt spid="111025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17" dur="300" fill="hold"/>
                                        <p:tgtEl>
                                          <p:spTgt spid="111025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56"/>
                  </p:tgtEl>
                </p:cond>
              </p:nextCondLst>
            </p:seq>
            <p:seq concurrent="1" nextAc="seek">
              <p:cTn id="818" restart="whenNotActive" fill="hold" evtFilter="cancelBubble" nodeType="interactiveSeq">
                <p:stCondLst>
                  <p:cond evt="onClick" delay="0">
                    <p:tgtEl>
                      <p:spTgt spid="11102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9" fill="hold" nodeType="clickPar">
                      <p:stCondLst>
                        <p:cond delay="0"/>
                      </p:stCondLst>
                      <p:childTnLst>
                        <p:par>
                          <p:cTn id="8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22" dur="300" fill="hold"/>
                                        <p:tgtEl>
                                          <p:spTgt spid="11102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4" dur="300" fill="hold"/>
                                        <p:tgtEl>
                                          <p:spTgt spid="111026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825" dur="300" fill="hold"/>
                                        <p:tgtEl>
                                          <p:spTgt spid="111026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27" dur="300" fill="hold"/>
                                        <p:tgtEl>
                                          <p:spTgt spid="11102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28" dur="300" fill="hold"/>
                                        <p:tgtEl>
                                          <p:spTgt spid="11102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9" dur="300" fill="hold"/>
                                        <p:tgtEl>
                                          <p:spTgt spid="11102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63"/>
                  </p:tgtEl>
                </p:cond>
              </p:nextCondLst>
            </p:seq>
            <p:seq concurrent="1" nextAc="seek">
              <p:cTn id="830" restart="whenNotActive" fill="hold" evtFilter="cancelBubble" nodeType="interactiveSeq">
                <p:stCondLst>
                  <p:cond evt="onClick" delay="0">
                    <p:tgtEl>
                      <p:spTgt spid="11102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31" fill="hold" nodeType="clickPar">
                      <p:stCondLst>
                        <p:cond delay="0"/>
                      </p:stCondLst>
                      <p:childTnLst>
                        <p:par>
                          <p:cTn id="8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3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4" dur="300" fill="hold"/>
                                        <p:tgtEl>
                                          <p:spTgt spid="11102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35" dur="300" fill="hold"/>
                                        <p:tgtEl>
                                          <p:spTgt spid="11102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36" dur="300" fill="hold"/>
                                        <p:tgtEl>
                                          <p:spTgt spid="11102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7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838" dur="300" fill="hold"/>
                                        <p:tgtEl>
                                          <p:spTgt spid="111025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39" dur="300" fill="hold"/>
                                        <p:tgtEl>
                                          <p:spTgt spid="111025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0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41" dur="300" fill="hold"/>
                                        <p:tgtEl>
                                          <p:spTgt spid="11102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58"/>
                  </p:tgtEl>
                </p:cond>
              </p:nextCondLst>
            </p:seq>
            <p:seq concurrent="1" nextAc="seek">
              <p:cTn id="842" restart="whenNotActive" fill="hold" evtFilter="cancelBubble" nodeType="interactiveSeq">
                <p:stCondLst>
                  <p:cond evt="onClick" delay="0">
                    <p:tgtEl>
                      <p:spTgt spid="11102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43" fill="hold" nodeType="clickPar">
                      <p:stCondLst>
                        <p:cond delay="0"/>
                      </p:stCondLst>
                      <p:childTnLst>
                        <p:par>
                          <p:cTn id="8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46" dur="300" fill="hold"/>
                                        <p:tgtEl>
                                          <p:spTgt spid="11102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48" dur="300" fill="hold"/>
                                        <p:tgtEl>
                                          <p:spTgt spid="111026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49" dur="300" fill="hold"/>
                                        <p:tgtEl>
                                          <p:spTgt spid="111026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51" dur="300" fill="hold"/>
                                        <p:tgtEl>
                                          <p:spTgt spid="11102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52" dur="300" fill="hold"/>
                                        <p:tgtEl>
                                          <p:spTgt spid="11102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3" dur="300" fill="hold"/>
                                        <p:tgtEl>
                                          <p:spTgt spid="11102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60"/>
                  </p:tgtEl>
                </p:cond>
              </p:nextCondLst>
            </p:seq>
            <p:seq concurrent="1" nextAc="seek">
              <p:cTn id="854" restart="whenNotActive" fill="hold" evtFilter="cancelBubble" nodeType="interactiveSeq">
                <p:stCondLst>
                  <p:cond evt="onClick" delay="0">
                    <p:tgtEl>
                      <p:spTgt spid="11102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55" fill="hold" nodeType="clickPar">
                      <p:stCondLst>
                        <p:cond delay="0"/>
                      </p:stCondLst>
                      <p:childTnLst>
                        <p:par>
                          <p:cTn id="8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58" dur="300" fill="hold"/>
                                        <p:tgtEl>
                                          <p:spTgt spid="11102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0" dur="300" fill="hold"/>
                                        <p:tgtEl>
                                          <p:spTgt spid="111026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61" dur="300" fill="hold"/>
                                        <p:tgtEl>
                                          <p:spTgt spid="111026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3" dur="300" fill="hold"/>
                                        <p:tgtEl>
                                          <p:spTgt spid="11102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64" dur="300" fill="hold"/>
                                        <p:tgtEl>
                                          <p:spTgt spid="11102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5" dur="300" fill="hold"/>
                                        <p:tgtEl>
                                          <p:spTgt spid="11102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61"/>
                  </p:tgtEl>
                </p:cond>
              </p:nextCondLst>
            </p:seq>
            <p:seq concurrent="1" nextAc="seek">
              <p:cTn id="866" restart="whenNotActive" fill="hold" evtFilter="cancelBubble" nodeType="interactiveSeq">
                <p:stCondLst>
                  <p:cond evt="onClick" delay="0">
                    <p:tgtEl>
                      <p:spTgt spid="11102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67" fill="hold" nodeType="clickPar">
                      <p:stCondLst>
                        <p:cond delay="0"/>
                      </p:stCondLst>
                      <p:childTnLst>
                        <p:par>
                          <p:cTn id="8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0" dur="300" fill="hold"/>
                                        <p:tgtEl>
                                          <p:spTgt spid="11102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2" dur="300" fill="hold"/>
                                        <p:tgtEl>
                                          <p:spTgt spid="111026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73" dur="300" fill="hold"/>
                                        <p:tgtEl>
                                          <p:spTgt spid="111026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5" dur="300" fill="hold"/>
                                        <p:tgtEl>
                                          <p:spTgt spid="11102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76" dur="300" fill="hold"/>
                                        <p:tgtEl>
                                          <p:spTgt spid="11102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77" dur="300" fill="hold"/>
                                        <p:tgtEl>
                                          <p:spTgt spid="11102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62"/>
                  </p:tgtEl>
                </p:cond>
              </p:nextCondLst>
            </p:seq>
            <p:seq concurrent="1" nextAc="seek">
              <p:cTn id="878" restart="whenNotActive" fill="hold" evtFilter="cancelBubble" nodeType="interactiveSeq">
                <p:stCondLst>
                  <p:cond evt="onClick" delay="0">
                    <p:tgtEl>
                      <p:spTgt spid="11102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9" fill="hold" nodeType="clickPar">
                      <p:stCondLst>
                        <p:cond delay="0"/>
                      </p:stCondLst>
                      <p:childTnLst>
                        <p:par>
                          <p:cTn id="8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82" dur="300" fill="hold"/>
                                        <p:tgtEl>
                                          <p:spTgt spid="111025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4" dur="300" fill="hold"/>
                                        <p:tgtEl>
                                          <p:spTgt spid="111025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85" dur="300" fill="hold"/>
                                        <p:tgtEl>
                                          <p:spTgt spid="111025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87" dur="300" fill="hold"/>
                                        <p:tgtEl>
                                          <p:spTgt spid="11102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88" dur="300" fill="hold"/>
                                        <p:tgtEl>
                                          <p:spTgt spid="11102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9" dur="300" fill="hold"/>
                                        <p:tgtEl>
                                          <p:spTgt spid="11102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59"/>
                  </p:tgtEl>
                </p:cond>
              </p:nextCondLst>
            </p:seq>
            <p:seq concurrent="1" nextAc="seek">
              <p:cTn id="890" restart="whenNotActive" fill="hold" evtFilter="cancelBubble" nodeType="interactiveSeq">
                <p:stCondLst>
                  <p:cond evt="onClick" delay="0">
                    <p:tgtEl>
                      <p:spTgt spid="11102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91" fill="hold" nodeType="clickPar">
                      <p:stCondLst>
                        <p:cond delay="0"/>
                      </p:stCondLst>
                      <p:childTnLst>
                        <p:par>
                          <p:cTn id="8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94" dur="300" fill="hold"/>
                                        <p:tgtEl>
                                          <p:spTgt spid="11102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96" dur="300" fill="hold"/>
                                        <p:tgtEl>
                                          <p:spTgt spid="111026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897" dur="300" fill="hold"/>
                                        <p:tgtEl>
                                          <p:spTgt spid="111026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99" dur="300" fill="hold"/>
                                        <p:tgtEl>
                                          <p:spTgt spid="11102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00" dur="300" fill="hold"/>
                                        <p:tgtEl>
                                          <p:spTgt spid="11102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1" dur="300" fill="hold"/>
                                        <p:tgtEl>
                                          <p:spTgt spid="11102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69"/>
                  </p:tgtEl>
                </p:cond>
              </p:nextCondLst>
            </p:seq>
            <p:seq concurrent="1" nextAc="seek">
              <p:cTn id="902" restart="whenNotActive" fill="hold" evtFilter="cancelBubble" nodeType="interactiveSeq">
                <p:stCondLst>
                  <p:cond evt="onClick" delay="0">
                    <p:tgtEl>
                      <p:spTgt spid="11102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03" fill="hold" nodeType="clickPar">
                      <p:stCondLst>
                        <p:cond delay="0"/>
                      </p:stCondLst>
                      <p:childTnLst>
                        <p:par>
                          <p:cTn id="9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05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06" dur="300" fill="hold"/>
                                        <p:tgtEl>
                                          <p:spTgt spid="11102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07" dur="300" fill="hold"/>
                                        <p:tgtEl>
                                          <p:spTgt spid="11102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8" dur="300" fill="hold"/>
                                        <p:tgtEl>
                                          <p:spTgt spid="11102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9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910" dur="300" fill="hold"/>
                                        <p:tgtEl>
                                          <p:spTgt spid="111026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11" dur="300" fill="hold"/>
                                        <p:tgtEl>
                                          <p:spTgt spid="111026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2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3" dur="300" fill="hold"/>
                                        <p:tgtEl>
                                          <p:spTgt spid="11102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64"/>
                  </p:tgtEl>
                </p:cond>
              </p:nextCondLst>
            </p:seq>
            <p:seq concurrent="1" nextAc="seek">
              <p:cTn id="914" restart="whenNotActive" fill="hold" evtFilter="cancelBubble" nodeType="interactiveSeq">
                <p:stCondLst>
                  <p:cond evt="onClick" delay="0">
                    <p:tgtEl>
                      <p:spTgt spid="11102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15" fill="hold" nodeType="clickPar">
                      <p:stCondLst>
                        <p:cond delay="0"/>
                      </p:stCondLst>
                      <p:childTnLst>
                        <p:par>
                          <p:cTn id="9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8" dur="300" fill="hold"/>
                                        <p:tgtEl>
                                          <p:spTgt spid="111026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0" dur="300" fill="hold"/>
                                        <p:tgtEl>
                                          <p:spTgt spid="11102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21" dur="300" fill="hold"/>
                                        <p:tgtEl>
                                          <p:spTgt spid="11102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23" dur="300" fill="hold"/>
                                        <p:tgtEl>
                                          <p:spTgt spid="11102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24" dur="300" fill="hold"/>
                                        <p:tgtEl>
                                          <p:spTgt spid="11102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25" dur="300" fill="hold"/>
                                        <p:tgtEl>
                                          <p:spTgt spid="11102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66"/>
                  </p:tgtEl>
                </p:cond>
              </p:nextCondLst>
            </p:seq>
            <p:seq concurrent="1" nextAc="seek">
              <p:cTn id="926" restart="whenNotActive" fill="hold" evtFilter="cancelBubble" nodeType="interactiveSeq">
                <p:stCondLst>
                  <p:cond evt="onClick" delay="0">
                    <p:tgtEl>
                      <p:spTgt spid="11102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27" fill="hold" nodeType="clickPar">
                      <p:stCondLst>
                        <p:cond delay="0"/>
                      </p:stCondLst>
                      <p:childTnLst>
                        <p:par>
                          <p:cTn id="9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30" dur="300" fill="hold"/>
                                        <p:tgtEl>
                                          <p:spTgt spid="11102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2" dur="300" fill="hold"/>
                                        <p:tgtEl>
                                          <p:spTgt spid="11102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33" dur="300" fill="hold"/>
                                        <p:tgtEl>
                                          <p:spTgt spid="11102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5" dur="300" fill="hold"/>
                                        <p:tgtEl>
                                          <p:spTgt spid="11102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36" dur="300" fill="hold"/>
                                        <p:tgtEl>
                                          <p:spTgt spid="11102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7" dur="300" fill="hold"/>
                                        <p:tgtEl>
                                          <p:spTgt spid="11102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67"/>
                  </p:tgtEl>
                </p:cond>
              </p:nextCondLst>
            </p:seq>
            <p:seq concurrent="1" nextAc="seek">
              <p:cTn id="938" restart="whenNotActive" fill="hold" evtFilter="cancelBubble" nodeType="interactiveSeq">
                <p:stCondLst>
                  <p:cond evt="onClick" delay="0">
                    <p:tgtEl>
                      <p:spTgt spid="11102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9" fill="hold" nodeType="clickPar">
                      <p:stCondLst>
                        <p:cond delay="0"/>
                      </p:stCondLst>
                      <p:childTnLst>
                        <p:par>
                          <p:cTn id="9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42" dur="300" fill="hold"/>
                                        <p:tgtEl>
                                          <p:spTgt spid="11102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4" dur="300" fill="hold"/>
                                        <p:tgtEl>
                                          <p:spTgt spid="111026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45" dur="300" fill="hold"/>
                                        <p:tgtEl>
                                          <p:spTgt spid="111026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47" dur="300" fill="hold"/>
                                        <p:tgtEl>
                                          <p:spTgt spid="11102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48" dur="300" fill="hold"/>
                                        <p:tgtEl>
                                          <p:spTgt spid="11102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9" dur="300" fill="hold"/>
                                        <p:tgtEl>
                                          <p:spTgt spid="11102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68"/>
                  </p:tgtEl>
                </p:cond>
              </p:nextCondLst>
            </p:seq>
            <p:seq concurrent="1" nextAc="seek">
              <p:cTn id="950" restart="whenNotActive" fill="hold" evtFilter="cancelBubble" nodeType="interactiveSeq">
                <p:stCondLst>
                  <p:cond evt="onClick" delay="0">
                    <p:tgtEl>
                      <p:spTgt spid="11102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51" fill="hold" nodeType="clickPar">
                      <p:stCondLst>
                        <p:cond delay="0"/>
                      </p:stCondLst>
                      <p:childTnLst>
                        <p:par>
                          <p:cTn id="9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54" dur="300" fill="hold"/>
                                        <p:tgtEl>
                                          <p:spTgt spid="11102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6" dur="300" fill="hold"/>
                                        <p:tgtEl>
                                          <p:spTgt spid="11102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57" dur="300" fill="hold"/>
                                        <p:tgtEl>
                                          <p:spTgt spid="111026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59" dur="300" fill="hold"/>
                                        <p:tgtEl>
                                          <p:spTgt spid="11102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60" dur="300" fill="hold"/>
                                        <p:tgtEl>
                                          <p:spTgt spid="11102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1" dur="300" fill="hold"/>
                                        <p:tgtEl>
                                          <p:spTgt spid="11102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65"/>
                  </p:tgtEl>
                </p:cond>
              </p:nextCondLst>
            </p:seq>
            <p:seq concurrent="1" nextAc="seek">
              <p:cTn id="962" restart="whenNotActive" fill="hold" evtFilter="cancelBubble" nodeType="interactiveSeq">
                <p:stCondLst>
                  <p:cond evt="onClick" delay="0">
                    <p:tgtEl>
                      <p:spTgt spid="11102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63" fill="hold" nodeType="clickPar">
                      <p:stCondLst>
                        <p:cond delay="0"/>
                      </p:stCondLst>
                      <p:childTnLst>
                        <p:par>
                          <p:cTn id="9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6" dur="300" fill="hold"/>
                                        <p:tgtEl>
                                          <p:spTgt spid="111028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68" dur="300" fill="hold"/>
                                        <p:tgtEl>
                                          <p:spTgt spid="111028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969" dur="300" fill="hold"/>
                                        <p:tgtEl>
                                          <p:spTgt spid="111028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1" dur="300" fill="hold"/>
                                        <p:tgtEl>
                                          <p:spTgt spid="11102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72" dur="300" fill="hold"/>
                                        <p:tgtEl>
                                          <p:spTgt spid="11102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73" dur="300" fill="hold"/>
                                        <p:tgtEl>
                                          <p:spTgt spid="11102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80"/>
                  </p:tgtEl>
                </p:cond>
              </p:nextCondLst>
            </p:seq>
            <p:seq concurrent="1" nextAc="seek">
              <p:cTn id="974" restart="whenNotActive" fill="hold" evtFilter="cancelBubble" nodeType="interactiveSeq">
                <p:stCondLst>
                  <p:cond evt="onClick" delay="0">
                    <p:tgtEl>
                      <p:spTgt spid="11102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75" fill="hold" nodeType="clickPar">
                      <p:stCondLst>
                        <p:cond delay="0"/>
                      </p:stCondLst>
                      <p:childTnLst>
                        <p:par>
                          <p:cTn id="9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77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8" dur="300" fill="hold"/>
                                        <p:tgtEl>
                                          <p:spTgt spid="11102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79" dur="300" fill="hold"/>
                                        <p:tgtEl>
                                          <p:spTgt spid="11102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80" dur="300" fill="hold"/>
                                        <p:tgtEl>
                                          <p:spTgt spid="11102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1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982" dur="300" fill="hold"/>
                                        <p:tgtEl>
                                          <p:spTgt spid="11102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83" dur="300" fill="hold"/>
                                        <p:tgtEl>
                                          <p:spTgt spid="111027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4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85" dur="300" fill="hold"/>
                                        <p:tgtEl>
                                          <p:spTgt spid="11102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70"/>
                  </p:tgtEl>
                </p:cond>
              </p:nextCondLst>
            </p:seq>
            <p:seq concurrent="1" nextAc="seek">
              <p:cTn id="986" restart="whenNotActive" fill="hold" evtFilter="cancelBubble" nodeType="interactiveSeq">
                <p:stCondLst>
                  <p:cond evt="onClick" delay="0">
                    <p:tgtEl>
                      <p:spTgt spid="11102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7" fill="hold" nodeType="clickPar">
                      <p:stCondLst>
                        <p:cond delay="0"/>
                      </p:stCondLst>
                      <p:childTnLst>
                        <p:par>
                          <p:cTn id="9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0" dur="300" fill="hold"/>
                                        <p:tgtEl>
                                          <p:spTgt spid="111027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2" dur="300" fill="hold"/>
                                        <p:tgtEl>
                                          <p:spTgt spid="111027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93" dur="300" fill="hold"/>
                                        <p:tgtEl>
                                          <p:spTgt spid="111027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95" dur="300" fill="hold"/>
                                        <p:tgtEl>
                                          <p:spTgt spid="11102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996" dur="300" fill="hold"/>
                                        <p:tgtEl>
                                          <p:spTgt spid="11102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7" dur="300" fill="hold"/>
                                        <p:tgtEl>
                                          <p:spTgt spid="11102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72"/>
                  </p:tgtEl>
                </p:cond>
              </p:nextCondLst>
            </p:seq>
            <p:seq concurrent="1" nextAc="seek">
              <p:cTn id="998" restart="whenNotActive" fill="hold" evtFilter="cancelBubble" nodeType="interactiveSeq">
                <p:stCondLst>
                  <p:cond evt="onClick" delay="0">
                    <p:tgtEl>
                      <p:spTgt spid="11102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9" fill="hold" nodeType="clickPar">
                      <p:stCondLst>
                        <p:cond delay="0"/>
                      </p:stCondLst>
                      <p:childTnLst>
                        <p:par>
                          <p:cTn id="10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02" dur="300" fill="hold"/>
                                        <p:tgtEl>
                                          <p:spTgt spid="111027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04" dur="300" fill="hold"/>
                                        <p:tgtEl>
                                          <p:spTgt spid="111027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05" dur="300" fill="hold"/>
                                        <p:tgtEl>
                                          <p:spTgt spid="111027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07" dur="300" fill="hold"/>
                                        <p:tgtEl>
                                          <p:spTgt spid="11102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08" dur="300" fill="hold"/>
                                        <p:tgtEl>
                                          <p:spTgt spid="11102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9" dur="300" fill="hold"/>
                                        <p:tgtEl>
                                          <p:spTgt spid="11102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73"/>
                  </p:tgtEl>
                </p:cond>
              </p:nextCondLst>
            </p:seq>
            <p:seq concurrent="1" nextAc="seek">
              <p:cTn id="1010" restart="whenNotActive" fill="hold" evtFilter="cancelBubble" nodeType="interactiveSeq">
                <p:stCondLst>
                  <p:cond evt="onClick" delay="0">
                    <p:tgtEl>
                      <p:spTgt spid="11102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11" fill="hold" nodeType="clickPar">
                      <p:stCondLst>
                        <p:cond delay="0"/>
                      </p:stCondLst>
                      <p:childTnLst>
                        <p:par>
                          <p:cTn id="10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14" dur="300" fill="hold"/>
                                        <p:tgtEl>
                                          <p:spTgt spid="111027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6" dur="300" fill="hold"/>
                                        <p:tgtEl>
                                          <p:spTgt spid="111027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17" dur="300" fill="hold"/>
                                        <p:tgtEl>
                                          <p:spTgt spid="111027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9" dur="300" fill="hold"/>
                                        <p:tgtEl>
                                          <p:spTgt spid="11102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20" dur="300" fill="hold"/>
                                        <p:tgtEl>
                                          <p:spTgt spid="11102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1" dur="300" fill="hold"/>
                                        <p:tgtEl>
                                          <p:spTgt spid="11102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74"/>
                  </p:tgtEl>
                </p:cond>
              </p:nextCondLst>
            </p:seq>
            <p:seq concurrent="1" nextAc="seek">
              <p:cTn id="1022" restart="whenNotActive" fill="hold" evtFilter="cancelBubble" nodeType="interactiveSeq">
                <p:stCondLst>
                  <p:cond evt="onClick" delay="0">
                    <p:tgtEl>
                      <p:spTgt spid="11102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3" fill="hold" nodeType="clickPar">
                      <p:stCondLst>
                        <p:cond delay="0"/>
                      </p:stCondLst>
                      <p:childTnLst>
                        <p:par>
                          <p:cTn id="10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6" dur="300" fill="hold"/>
                                        <p:tgtEl>
                                          <p:spTgt spid="11102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28" dur="300" fill="hold"/>
                                        <p:tgtEl>
                                          <p:spTgt spid="111027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29" dur="300" fill="hold"/>
                                        <p:tgtEl>
                                          <p:spTgt spid="111027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31" dur="300" fill="hold"/>
                                        <p:tgtEl>
                                          <p:spTgt spid="11102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32" dur="300" fill="hold"/>
                                        <p:tgtEl>
                                          <p:spTgt spid="11102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3" dur="300" fill="hold"/>
                                        <p:tgtEl>
                                          <p:spTgt spid="11102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71"/>
                  </p:tgtEl>
                </p:cond>
              </p:nextCondLst>
            </p:seq>
            <p:seq concurrent="1" nextAc="seek">
              <p:cTn id="1034" restart="whenNotActive" fill="hold" evtFilter="cancelBubble" nodeType="interactiveSeq">
                <p:stCondLst>
                  <p:cond evt="onClick" delay="0">
                    <p:tgtEl>
                      <p:spTgt spid="11102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5" fill="hold" nodeType="clickPar">
                      <p:stCondLst>
                        <p:cond delay="0"/>
                      </p:stCondLst>
                      <p:childTnLst>
                        <p:par>
                          <p:cTn id="10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38" dur="300" fill="hold"/>
                                        <p:tgtEl>
                                          <p:spTgt spid="11102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0" dur="300" fill="hold"/>
                                        <p:tgtEl>
                                          <p:spTgt spid="111027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41" dur="300" fill="hold"/>
                                        <p:tgtEl>
                                          <p:spTgt spid="111027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43" dur="300" fill="hold"/>
                                        <p:tgtEl>
                                          <p:spTgt spid="1110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44" dur="300" fill="hold"/>
                                        <p:tgtEl>
                                          <p:spTgt spid="1110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5" dur="300" fill="hold"/>
                                        <p:tgtEl>
                                          <p:spTgt spid="1110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76"/>
                  </p:tgtEl>
                </p:cond>
              </p:nextCondLst>
            </p:seq>
            <p:seq concurrent="1" nextAc="seek">
              <p:cTn id="1046" restart="whenNotActive" fill="hold" evtFilter="cancelBubble" nodeType="interactiveSeq">
                <p:stCondLst>
                  <p:cond evt="onClick" delay="0">
                    <p:tgtEl>
                      <p:spTgt spid="11102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47" fill="hold" nodeType="clickPar">
                      <p:stCondLst>
                        <p:cond delay="0"/>
                      </p:stCondLst>
                      <p:childTnLst>
                        <p:par>
                          <p:cTn id="10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50" dur="300" fill="hold"/>
                                        <p:tgtEl>
                                          <p:spTgt spid="11102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52" dur="300" fill="hold"/>
                                        <p:tgtEl>
                                          <p:spTgt spid="111027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53" dur="300" fill="hold"/>
                                        <p:tgtEl>
                                          <p:spTgt spid="111027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55" dur="300" fill="hold"/>
                                        <p:tgtEl>
                                          <p:spTgt spid="11102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56" dur="300" fill="hold"/>
                                        <p:tgtEl>
                                          <p:spTgt spid="11102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7" dur="300" fill="hold"/>
                                        <p:tgtEl>
                                          <p:spTgt spid="11102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77"/>
                  </p:tgtEl>
                </p:cond>
              </p:nextCondLst>
            </p:seq>
            <p:seq concurrent="1" nextAc="seek">
              <p:cTn id="1058" restart="whenNotActive" fill="hold" evtFilter="cancelBubble" nodeType="interactiveSeq">
                <p:stCondLst>
                  <p:cond evt="onClick" delay="0">
                    <p:tgtEl>
                      <p:spTgt spid="111027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9" fill="hold" nodeType="clickPar">
                      <p:stCondLst>
                        <p:cond delay="0"/>
                      </p:stCondLst>
                      <p:childTnLst>
                        <p:par>
                          <p:cTn id="10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62" dur="300" fill="hold"/>
                                        <p:tgtEl>
                                          <p:spTgt spid="11102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4" dur="300" fill="hold"/>
                                        <p:tgtEl>
                                          <p:spTgt spid="111027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65" dur="300" fill="hold"/>
                                        <p:tgtEl>
                                          <p:spTgt spid="111027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67" dur="300" fill="hold"/>
                                        <p:tgtEl>
                                          <p:spTgt spid="11102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68" dur="300" fill="hold"/>
                                        <p:tgtEl>
                                          <p:spTgt spid="11102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69" dur="300" fill="hold"/>
                                        <p:tgtEl>
                                          <p:spTgt spid="11102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78"/>
                  </p:tgtEl>
                </p:cond>
              </p:nextCondLst>
            </p:seq>
            <p:seq concurrent="1" nextAc="seek">
              <p:cTn id="1070" restart="whenNotActive" fill="hold" evtFilter="cancelBubble" nodeType="interactiveSeq">
                <p:stCondLst>
                  <p:cond evt="onClick" delay="0">
                    <p:tgtEl>
                      <p:spTgt spid="111027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71" fill="hold" nodeType="clickPar">
                      <p:stCondLst>
                        <p:cond delay="0"/>
                      </p:stCondLst>
                      <p:childTnLst>
                        <p:par>
                          <p:cTn id="10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74" dur="300" fill="hold"/>
                                        <p:tgtEl>
                                          <p:spTgt spid="11102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6" dur="300" fill="hold"/>
                                        <p:tgtEl>
                                          <p:spTgt spid="111027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77" dur="300" fill="hold"/>
                                        <p:tgtEl>
                                          <p:spTgt spid="111027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79" dur="300" fill="hold"/>
                                        <p:tgtEl>
                                          <p:spTgt spid="11102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080" dur="300" fill="hold"/>
                                        <p:tgtEl>
                                          <p:spTgt spid="11102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1" dur="300" fill="hold"/>
                                        <p:tgtEl>
                                          <p:spTgt spid="11102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75"/>
                  </p:tgtEl>
                </p:cond>
              </p:nextCondLst>
            </p:seq>
            <p:seq concurrent="1" nextAc="seek">
              <p:cTn id="1082" restart="whenNotActive" fill="hold" evtFilter="cancelBubble" nodeType="interactiveSeq">
                <p:stCondLst>
                  <p:cond evt="onClick" delay="0">
                    <p:tgtEl>
                      <p:spTgt spid="11102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3" fill="hold" nodeType="clickPar">
                      <p:stCondLst>
                        <p:cond delay="0"/>
                      </p:stCondLst>
                      <p:childTnLst>
                        <p:par>
                          <p:cTn id="10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86" dur="300" fill="hold"/>
                                        <p:tgtEl>
                                          <p:spTgt spid="111027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87" dur="300" fill="hold"/>
                                        <p:tgtEl>
                                          <p:spTgt spid="111027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79"/>
                  </p:tgtEl>
                </p:cond>
              </p:nextCondLst>
            </p:seq>
            <p:seq concurrent="1" nextAc="seek">
              <p:cTn id="1088" restart="whenNotActive" fill="hold" evtFilter="cancelBubble" nodeType="interactiveSeq">
                <p:stCondLst>
                  <p:cond evt="onClick" delay="0">
                    <p:tgtEl>
                      <p:spTgt spid="111028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9" fill="hold" nodeType="clickPar">
                      <p:stCondLst>
                        <p:cond delay="0"/>
                      </p:stCondLst>
                      <p:childTnLst>
                        <p:par>
                          <p:cTn id="10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92" dur="300" fill="hold"/>
                                        <p:tgtEl>
                                          <p:spTgt spid="11102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9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94" dur="300" fill="hold"/>
                                        <p:tgtEl>
                                          <p:spTgt spid="111028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095" dur="300" fill="hold"/>
                                        <p:tgtEl>
                                          <p:spTgt spid="111028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97" dur="300" fill="hold"/>
                                        <p:tgtEl>
                                          <p:spTgt spid="11102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98" dur="300" fill="hold"/>
                                        <p:tgtEl>
                                          <p:spTgt spid="11102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9" dur="300" fill="hold"/>
                                        <p:tgtEl>
                                          <p:spTgt spid="11102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86"/>
                  </p:tgtEl>
                </p:cond>
              </p:nextCondLst>
            </p:seq>
            <p:seq concurrent="1" nextAc="seek">
              <p:cTn id="1100" restart="whenNotActive" fill="hold" evtFilter="cancelBubble" nodeType="interactiveSeq">
                <p:stCondLst>
                  <p:cond evt="onClick" delay="0">
                    <p:tgtEl>
                      <p:spTgt spid="111028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01" fill="hold" nodeType="clickPar">
                      <p:stCondLst>
                        <p:cond delay="0"/>
                      </p:stCondLst>
                      <p:childTnLst>
                        <p:par>
                          <p:cTn id="1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3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04" dur="300" fill="hold"/>
                                        <p:tgtEl>
                                          <p:spTgt spid="11102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05" dur="300" fill="hold"/>
                                        <p:tgtEl>
                                          <p:spTgt spid="11102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06" dur="300" fill="hold"/>
                                        <p:tgtEl>
                                          <p:spTgt spid="11102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7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1108" dur="300" fill="hold"/>
                                        <p:tgtEl>
                                          <p:spTgt spid="111028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09" dur="300" fill="hold"/>
                                        <p:tgtEl>
                                          <p:spTgt spid="111028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0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1" dur="300" fill="hold"/>
                                        <p:tgtEl>
                                          <p:spTgt spid="11102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81"/>
                  </p:tgtEl>
                </p:cond>
              </p:nextCondLst>
            </p:seq>
            <p:seq concurrent="1" nextAc="seek">
              <p:cTn id="1112" restart="whenNotActive" fill="hold" evtFilter="cancelBubble" nodeType="interactiveSeq">
                <p:stCondLst>
                  <p:cond evt="onClick" delay="0">
                    <p:tgtEl>
                      <p:spTgt spid="11102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3" fill="hold" nodeType="clickPar">
                      <p:stCondLst>
                        <p:cond delay="0"/>
                      </p:stCondLst>
                      <p:childTnLst>
                        <p:par>
                          <p:cTn id="1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1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6" dur="300" fill="hold"/>
                                        <p:tgtEl>
                                          <p:spTgt spid="111028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1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18" dur="300" fill="hold"/>
                                        <p:tgtEl>
                                          <p:spTgt spid="111028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19" dur="300" fill="hold"/>
                                        <p:tgtEl>
                                          <p:spTgt spid="111028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21" dur="300" fill="hold"/>
                                        <p:tgtEl>
                                          <p:spTgt spid="11102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22" dur="300" fill="hold"/>
                                        <p:tgtEl>
                                          <p:spTgt spid="11102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23" dur="300" fill="hold"/>
                                        <p:tgtEl>
                                          <p:spTgt spid="11102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83"/>
                  </p:tgtEl>
                </p:cond>
              </p:nextCondLst>
            </p:seq>
            <p:seq concurrent="1" nextAc="seek">
              <p:cTn id="1124" restart="whenNotActive" fill="hold" evtFilter="cancelBubble" nodeType="interactiveSeq">
                <p:stCondLst>
                  <p:cond evt="onClick" delay="0">
                    <p:tgtEl>
                      <p:spTgt spid="11102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25" fill="hold" nodeType="clickPar">
                      <p:stCondLst>
                        <p:cond delay="0"/>
                      </p:stCondLst>
                      <p:childTnLst>
                        <p:par>
                          <p:cTn id="11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2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28" dur="300" fill="hold"/>
                                        <p:tgtEl>
                                          <p:spTgt spid="11102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2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30" dur="300" fill="hold"/>
                                        <p:tgtEl>
                                          <p:spTgt spid="111028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31" dur="300" fill="hold"/>
                                        <p:tgtEl>
                                          <p:spTgt spid="111028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33" dur="300" fill="hold"/>
                                        <p:tgtEl>
                                          <p:spTgt spid="11102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34" dur="300" fill="hold"/>
                                        <p:tgtEl>
                                          <p:spTgt spid="11102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35" dur="300" fill="hold"/>
                                        <p:tgtEl>
                                          <p:spTgt spid="11102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84"/>
                  </p:tgtEl>
                </p:cond>
              </p:nextCondLst>
            </p:seq>
            <p:seq concurrent="1" nextAc="seek">
              <p:cTn id="1136" restart="whenNotActive" fill="hold" evtFilter="cancelBubble" nodeType="interactiveSeq">
                <p:stCondLst>
                  <p:cond evt="onClick" delay="0">
                    <p:tgtEl>
                      <p:spTgt spid="11102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37" fill="hold" nodeType="clickPar">
                      <p:stCondLst>
                        <p:cond delay="0"/>
                      </p:stCondLst>
                      <p:childTnLst>
                        <p:par>
                          <p:cTn id="11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40" dur="300" fill="hold"/>
                                        <p:tgtEl>
                                          <p:spTgt spid="11102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4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2" dur="300" fill="hold"/>
                                        <p:tgtEl>
                                          <p:spTgt spid="111028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43" dur="300" fill="hold"/>
                                        <p:tgtEl>
                                          <p:spTgt spid="111028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5" dur="300" fill="hold"/>
                                        <p:tgtEl>
                                          <p:spTgt spid="11102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46" dur="300" fill="hold"/>
                                        <p:tgtEl>
                                          <p:spTgt spid="11102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7" dur="300" fill="hold"/>
                                        <p:tgtEl>
                                          <p:spTgt spid="11102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85"/>
                  </p:tgtEl>
                </p:cond>
              </p:nextCondLst>
            </p:seq>
            <p:seq concurrent="1" nextAc="seek">
              <p:cTn id="1148" restart="whenNotActive" fill="hold" evtFilter="cancelBubble" nodeType="interactiveSeq">
                <p:stCondLst>
                  <p:cond evt="onClick" delay="0">
                    <p:tgtEl>
                      <p:spTgt spid="111028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49" fill="hold" nodeType="clickPar">
                      <p:stCondLst>
                        <p:cond delay="0"/>
                      </p:stCondLst>
                      <p:childTnLst>
                        <p:par>
                          <p:cTn id="11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52" dur="300" fill="hold"/>
                                        <p:tgtEl>
                                          <p:spTgt spid="11102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5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54" dur="300" fill="hold"/>
                                        <p:tgtEl>
                                          <p:spTgt spid="111028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55" dur="300" fill="hold"/>
                                        <p:tgtEl>
                                          <p:spTgt spid="111028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57" dur="300" fill="hold"/>
                                        <p:tgtEl>
                                          <p:spTgt spid="1110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58" dur="300" fill="hold"/>
                                        <p:tgtEl>
                                          <p:spTgt spid="1110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59" dur="300" fill="hold"/>
                                        <p:tgtEl>
                                          <p:spTgt spid="1110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82"/>
                  </p:tgtEl>
                </p:cond>
              </p:nextCondLst>
            </p:seq>
            <p:seq concurrent="1" nextAc="seek">
              <p:cTn id="1160" restart="whenNotActive" fill="hold" evtFilter="cancelBubble" nodeType="interactiveSeq">
                <p:stCondLst>
                  <p:cond evt="onClick" delay="0">
                    <p:tgtEl>
                      <p:spTgt spid="11102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61" fill="hold" nodeType="clickPar">
                      <p:stCondLst>
                        <p:cond delay="0"/>
                      </p:stCondLst>
                      <p:childTnLst>
                        <p:par>
                          <p:cTn id="11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6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4" dur="300" fill="hold"/>
                                        <p:tgtEl>
                                          <p:spTgt spid="11102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6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6" dur="300" fill="hold"/>
                                        <p:tgtEl>
                                          <p:spTgt spid="111029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167" dur="300" fill="hold"/>
                                        <p:tgtEl>
                                          <p:spTgt spid="111029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9" dur="300" fill="hold"/>
                                        <p:tgtEl>
                                          <p:spTgt spid="11102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70" dur="300" fill="hold"/>
                                        <p:tgtEl>
                                          <p:spTgt spid="11102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71" dur="300" fill="hold"/>
                                        <p:tgtEl>
                                          <p:spTgt spid="11102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92"/>
                  </p:tgtEl>
                </p:cond>
              </p:nextCondLst>
            </p:seq>
            <p:seq concurrent="1" nextAc="seek">
              <p:cTn id="1172" restart="whenNotActive" fill="hold" evtFilter="cancelBubble" nodeType="interactiveSeq">
                <p:stCondLst>
                  <p:cond evt="onClick" delay="0">
                    <p:tgtEl>
                      <p:spTgt spid="11102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3" fill="hold" nodeType="clickPar">
                      <p:stCondLst>
                        <p:cond delay="0"/>
                      </p:stCondLst>
                      <p:childTnLst>
                        <p:par>
                          <p:cTn id="11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5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76" dur="300" fill="hold"/>
                                        <p:tgtEl>
                                          <p:spTgt spid="11102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77" dur="300" fill="hold"/>
                                        <p:tgtEl>
                                          <p:spTgt spid="11102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78" dur="300" fill="hold"/>
                                        <p:tgtEl>
                                          <p:spTgt spid="11102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9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1180" dur="300" fill="hold"/>
                                        <p:tgtEl>
                                          <p:spTgt spid="111028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81" dur="300" fill="hold"/>
                                        <p:tgtEl>
                                          <p:spTgt spid="111028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2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83" dur="300" fill="hold"/>
                                        <p:tgtEl>
                                          <p:spTgt spid="11102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87"/>
                  </p:tgtEl>
                </p:cond>
              </p:nextCondLst>
            </p:seq>
            <p:seq concurrent="1" nextAc="seek">
              <p:cTn id="1184" restart="whenNotActive" fill="hold" evtFilter="cancelBubble" nodeType="interactiveSeq">
                <p:stCondLst>
                  <p:cond evt="onClick" delay="0">
                    <p:tgtEl>
                      <p:spTgt spid="11102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85" fill="hold" nodeType="clickPar">
                      <p:stCondLst>
                        <p:cond delay="0"/>
                      </p:stCondLst>
                      <p:childTnLst>
                        <p:par>
                          <p:cTn id="11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8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88" dur="300" fill="hold"/>
                                        <p:tgtEl>
                                          <p:spTgt spid="111028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8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90" dur="300" fill="hold"/>
                                        <p:tgtEl>
                                          <p:spTgt spid="111028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91" dur="300" fill="hold"/>
                                        <p:tgtEl>
                                          <p:spTgt spid="111028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93" dur="300" fill="hold"/>
                                        <p:tgtEl>
                                          <p:spTgt spid="11102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194" dur="300" fill="hold"/>
                                        <p:tgtEl>
                                          <p:spTgt spid="11102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5" dur="300" fill="hold"/>
                                        <p:tgtEl>
                                          <p:spTgt spid="11102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89"/>
                  </p:tgtEl>
                </p:cond>
              </p:nextCondLst>
            </p:seq>
            <p:seq concurrent="1" nextAc="seek">
              <p:cTn id="1196" restart="whenNotActive" fill="hold" evtFilter="cancelBubble" nodeType="interactiveSeq">
                <p:stCondLst>
                  <p:cond evt="onClick" delay="0">
                    <p:tgtEl>
                      <p:spTgt spid="111029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97" fill="hold" nodeType="clickPar">
                      <p:stCondLst>
                        <p:cond delay="0"/>
                      </p:stCondLst>
                      <p:childTnLst>
                        <p:par>
                          <p:cTn id="11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9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00" dur="300" fill="hold"/>
                                        <p:tgtEl>
                                          <p:spTgt spid="111029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0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2" dur="300" fill="hold"/>
                                        <p:tgtEl>
                                          <p:spTgt spid="111029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03" dur="300" fill="hold"/>
                                        <p:tgtEl>
                                          <p:spTgt spid="111029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05" dur="300" fill="hold"/>
                                        <p:tgtEl>
                                          <p:spTgt spid="11102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06" dur="300" fill="hold"/>
                                        <p:tgtEl>
                                          <p:spTgt spid="11102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7" dur="300" fill="hold"/>
                                        <p:tgtEl>
                                          <p:spTgt spid="11102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90"/>
                  </p:tgtEl>
                </p:cond>
              </p:nextCondLst>
            </p:seq>
            <p:seq concurrent="1" nextAc="seek">
              <p:cTn id="1208" restart="whenNotActive" fill="hold" evtFilter="cancelBubble" nodeType="interactiveSeq">
                <p:stCondLst>
                  <p:cond evt="onClick" delay="0">
                    <p:tgtEl>
                      <p:spTgt spid="11102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9" fill="hold" nodeType="clickPar">
                      <p:stCondLst>
                        <p:cond delay="0"/>
                      </p:stCondLst>
                      <p:childTnLst>
                        <p:par>
                          <p:cTn id="12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2" dur="300" fill="hold"/>
                                        <p:tgtEl>
                                          <p:spTgt spid="11102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1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14" dur="300" fill="hold"/>
                                        <p:tgtEl>
                                          <p:spTgt spid="111029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15" dur="300" fill="hold"/>
                                        <p:tgtEl>
                                          <p:spTgt spid="111029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17" dur="300" fill="hold"/>
                                        <p:tgtEl>
                                          <p:spTgt spid="11102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18" dur="300" fill="hold"/>
                                        <p:tgtEl>
                                          <p:spTgt spid="11102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9" dur="300" fill="hold"/>
                                        <p:tgtEl>
                                          <p:spTgt spid="11102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91"/>
                  </p:tgtEl>
                </p:cond>
              </p:nextCondLst>
            </p:seq>
            <p:seq concurrent="1" nextAc="seek">
              <p:cTn id="1220" restart="whenNotActive" fill="hold" evtFilter="cancelBubble" nodeType="interactiveSeq">
                <p:stCondLst>
                  <p:cond evt="onClick" delay="0">
                    <p:tgtEl>
                      <p:spTgt spid="11102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21" fill="hold" nodeType="clickPar">
                      <p:stCondLst>
                        <p:cond delay="0"/>
                      </p:stCondLst>
                      <p:childTnLst>
                        <p:par>
                          <p:cTn id="12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2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24" dur="300" fill="hold"/>
                                        <p:tgtEl>
                                          <p:spTgt spid="111028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2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6" dur="300" fill="hold"/>
                                        <p:tgtEl>
                                          <p:spTgt spid="111028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27" dur="300" fill="hold"/>
                                        <p:tgtEl>
                                          <p:spTgt spid="111028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29" dur="300" fill="hold"/>
                                        <p:tgtEl>
                                          <p:spTgt spid="11102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30" dur="300" fill="hold"/>
                                        <p:tgtEl>
                                          <p:spTgt spid="11102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1" dur="300" fill="hold"/>
                                        <p:tgtEl>
                                          <p:spTgt spid="11102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88"/>
                  </p:tgtEl>
                </p:cond>
              </p:nextCondLst>
            </p:seq>
            <p:seq concurrent="1" nextAc="seek">
              <p:cTn id="1232" restart="whenNotActive" fill="hold" evtFilter="cancelBubble" nodeType="interactiveSeq">
                <p:stCondLst>
                  <p:cond evt="onClick" delay="0">
                    <p:tgtEl>
                      <p:spTgt spid="11103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3" fill="hold" nodeType="clickPar">
                      <p:stCondLst>
                        <p:cond delay="0"/>
                      </p:stCondLst>
                      <p:childTnLst>
                        <p:par>
                          <p:cTn id="12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3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6" dur="300" fill="hold"/>
                                        <p:tgtEl>
                                          <p:spTgt spid="111030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3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38" dur="300" fill="hold"/>
                                        <p:tgtEl>
                                          <p:spTgt spid="111030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239" dur="300" fill="hold"/>
                                        <p:tgtEl>
                                          <p:spTgt spid="111030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41" dur="300" fill="hold"/>
                                        <p:tgtEl>
                                          <p:spTgt spid="11103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42" dur="300" fill="hold"/>
                                        <p:tgtEl>
                                          <p:spTgt spid="11103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3" dur="300" fill="hold"/>
                                        <p:tgtEl>
                                          <p:spTgt spid="11103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03"/>
                  </p:tgtEl>
                </p:cond>
              </p:nextCondLst>
            </p:seq>
            <p:seq concurrent="1" nextAc="seek">
              <p:cTn id="1244" restart="whenNotActive" fill="hold" evtFilter="cancelBubble" nodeType="interactiveSeq">
                <p:stCondLst>
                  <p:cond evt="onClick" delay="0">
                    <p:tgtEl>
                      <p:spTgt spid="11102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45" fill="hold" nodeType="clickPar">
                      <p:stCondLst>
                        <p:cond delay="0"/>
                      </p:stCondLst>
                      <p:childTnLst>
                        <p:par>
                          <p:cTn id="12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47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48" dur="300" fill="hold"/>
                                        <p:tgtEl>
                                          <p:spTgt spid="11102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49" dur="300" fill="hold"/>
                                        <p:tgtEl>
                                          <p:spTgt spid="11102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50" dur="300" fill="hold"/>
                                        <p:tgtEl>
                                          <p:spTgt spid="11102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1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1252" dur="300" fill="hold"/>
                                        <p:tgtEl>
                                          <p:spTgt spid="111029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53" dur="300" fill="hold"/>
                                        <p:tgtEl>
                                          <p:spTgt spid="111029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4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55" dur="300" fill="hold"/>
                                        <p:tgtEl>
                                          <p:spTgt spid="11102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93"/>
                  </p:tgtEl>
                </p:cond>
              </p:nextCondLst>
            </p:seq>
            <p:seq concurrent="1" nextAc="seek">
              <p:cTn id="1256" restart="whenNotActive" fill="hold" evtFilter="cancelBubble" nodeType="interactiveSeq">
                <p:stCondLst>
                  <p:cond evt="onClick" delay="0">
                    <p:tgtEl>
                      <p:spTgt spid="111029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57" fill="hold" nodeType="clickPar">
                      <p:stCondLst>
                        <p:cond delay="0"/>
                      </p:stCondLst>
                      <p:childTnLst>
                        <p:par>
                          <p:cTn id="12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0" dur="300" fill="hold"/>
                                        <p:tgtEl>
                                          <p:spTgt spid="111029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6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2" dur="300" fill="hold"/>
                                        <p:tgtEl>
                                          <p:spTgt spid="111029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63" dur="300" fill="hold"/>
                                        <p:tgtEl>
                                          <p:spTgt spid="111029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65" dur="300" fill="hold"/>
                                        <p:tgtEl>
                                          <p:spTgt spid="11102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66" dur="300" fill="hold"/>
                                        <p:tgtEl>
                                          <p:spTgt spid="11102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7" dur="300" fill="hold"/>
                                        <p:tgtEl>
                                          <p:spTgt spid="11102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95"/>
                  </p:tgtEl>
                </p:cond>
              </p:nextCondLst>
            </p:seq>
            <p:seq concurrent="1" nextAc="seek">
              <p:cTn id="1268" restart="whenNotActive" fill="hold" evtFilter="cancelBubble" nodeType="interactiveSeq">
                <p:stCondLst>
                  <p:cond evt="onClick" delay="0">
                    <p:tgtEl>
                      <p:spTgt spid="111029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69" fill="hold" nodeType="clickPar">
                      <p:stCondLst>
                        <p:cond delay="0"/>
                      </p:stCondLst>
                      <p:childTnLst>
                        <p:par>
                          <p:cTn id="12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7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72" dur="300" fill="hold"/>
                                        <p:tgtEl>
                                          <p:spTgt spid="111029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7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74" dur="300" fill="hold"/>
                                        <p:tgtEl>
                                          <p:spTgt spid="111029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75" dur="300" fill="hold"/>
                                        <p:tgtEl>
                                          <p:spTgt spid="111029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77" dur="300" fill="hold"/>
                                        <p:tgtEl>
                                          <p:spTgt spid="11102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78" dur="300" fill="hold"/>
                                        <p:tgtEl>
                                          <p:spTgt spid="11102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79" dur="300" fill="hold"/>
                                        <p:tgtEl>
                                          <p:spTgt spid="11102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96"/>
                  </p:tgtEl>
                </p:cond>
              </p:nextCondLst>
            </p:seq>
            <p:seq concurrent="1" nextAc="seek">
              <p:cTn id="1280" restart="whenNotActive" fill="hold" evtFilter="cancelBubble" nodeType="interactiveSeq">
                <p:stCondLst>
                  <p:cond evt="onClick" delay="0">
                    <p:tgtEl>
                      <p:spTgt spid="11102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81" fill="hold" nodeType="clickPar">
                      <p:stCondLst>
                        <p:cond delay="0"/>
                      </p:stCondLst>
                      <p:childTnLst>
                        <p:par>
                          <p:cTn id="12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8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84" dur="300" fill="hold"/>
                                        <p:tgtEl>
                                          <p:spTgt spid="111029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8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6" dur="300" fill="hold"/>
                                        <p:tgtEl>
                                          <p:spTgt spid="111029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87" dur="300" fill="hold"/>
                                        <p:tgtEl>
                                          <p:spTgt spid="111029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89" dur="300" fill="hold"/>
                                        <p:tgtEl>
                                          <p:spTgt spid="11102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290" dur="300" fill="hold"/>
                                        <p:tgtEl>
                                          <p:spTgt spid="11102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1" dur="300" fill="hold"/>
                                        <p:tgtEl>
                                          <p:spTgt spid="11102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97"/>
                  </p:tgtEl>
                </p:cond>
              </p:nextCondLst>
            </p:seq>
            <p:seq concurrent="1" nextAc="seek">
              <p:cTn id="1292" restart="whenNotActive" fill="hold" evtFilter="cancelBubble" nodeType="interactiveSeq">
                <p:stCondLst>
                  <p:cond evt="onClick" delay="0">
                    <p:tgtEl>
                      <p:spTgt spid="11102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3" fill="hold" nodeType="clickPar">
                      <p:stCondLst>
                        <p:cond delay="0"/>
                      </p:stCondLst>
                      <p:childTnLst>
                        <p:par>
                          <p:cTn id="12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9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96" dur="300" fill="hold"/>
                                        <p:tgtEl>
                                          <p:spTgt spid="111029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9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98" dur="300" fill="hold"/>
                                        <p:tgtEl>
                                          <p:spTgt spid="111029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99" dur="300" fill="hold"/>
                                        <p:tgtEl>
                                          <p:spTgt spid="111029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01" dur="300" fill="hold"/>
                                        <p:tgtEl>
                                          <p:spTgt spid="11102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02" dur="300" fill="hold"/>
                                        <p:tgtEl>
                                          <p:spTgt spid="11102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03" dur="300" fill="hold"/>
                                        <p:tgtEl>
                                          <p:spTgt spid="11102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94"/>
                  </p:tgtEl>
                </p:cond>
              </p:nextCondLst>
            </p:seq>
            <p:seq concurrent="1" nextAc="seek">
              <p:cTn id="1304" restart="whenNotActive" fill="hold" evtFilter="cancelBubble" nodeType="interactiveSeq">
                <p:stCondLst>
                  <p:cond evt="onClick" delay="0">
                    <p:tgtEl>
                      <p:spTgt spid="111029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05" fill="hold" nodeType="clickPar">
                      <p:stCondLst>
                        <p:cond delay="0"/>
                      </p:stCondLst>
                      <p:childTnLst>
                        <p:par>
                          <p:cTn id="13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0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08" dur="300" fill="hold"/>
                                        <p:tgtEl>
                                          <p:spTgt spid="111029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0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10" dur="300" fill="hold"/>
                                        <p:tgtEl>
                                          <p:spTgt spid="111029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11" dur="300" fill="hold"/>
                                        <p:tgtEl>
                                          <p:spTgt spid="111029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13" dur="300" fill="hold"/>
                                        <p:tgtEl>
                                          <p:spTgt spid="11102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14" dur="300" fill="hold"/>
                                        <p:tgtEl>
                                          <p:spTgt spid="11102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15" dur="300" fill="hold"/>
                                        <p:tgtEl>
                                          <p:spTgt spid="11102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99"/>
                  </p:tgtEl>
                </p:cond>
              </p:nextCondLst>
            </p:seq>
            <p:seq concurrent="1" nextAc="seek">
              <p:cTn id="1316" restart="whenNotActive" fill="hold" evtFilter="cancelBubble" nodeType="interactiveSeq">
                <p:stCondLst>
                  <p:cond evt="onClick" delay="0">
                    <p:tgtEl>
                      <p:spTgt spid="11103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17" fill="hold" nodeType="clickPar">
                      <p:stCondLst>
                        <p:cond delay="0"/>
                      </p:stCondLst>
                      <p:childTnLst>
                        <p:par>
                          <p:cTn id="13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1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20" dur="300" fill="hold"/>
                                        <p:tgtEl>
                                          <p:spTgt spid="111030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2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22" dur="300" fill="hold"/>
                                        <p:tgtEl>
                                          <p:spTgt spid="111030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23" dur="300" fill="hold"/>
                                        <p:tgtEl>
                                          <p:spTgt spid="111030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25" dur="300" fill="hold"/>
                                        <p:tgtEl>
                                          <p:spTgt spid="11103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26" dur="300" fill="hold"/>
                                        <p:tgtEl>
                                          <p:spTgt spid="11103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7" dur="300" fill="hold"/>
                                        <p:tgtEl>
                                          <p:spTgt spid="11103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00"/>
                  </p:tgtEl>
                </p:cond>
              </p:nextCondLst>
            </p:seq>
            <p:seq concurrent="1" nextAc="seek">
              <p:cTn id="1328" restart="whenNotActive" fill="hold" evtFilter="cancelBubble" nodeType="interactiveSeq">
                <p:stCondLst>
                  <p:cond evt="onClick" delay="0">
                    <p:tgtEl>
                      <p:spTgt spid="111030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29" fill="hold" nodeType="clickPar">
                      <p:stCondLst>
                        <p:cond delay="0"/>
                      </p:stCondLst>
                      <p:childTnLst>
                        <p:par>
                          <p:cTn id="13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3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32" dur="300" fill="hold"/>
                                        <p:tgtEl>
                                          <p:spTgt spid="111030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3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34" dur="300" fill="hold"/>
                                        <p:tgtEl>
                                          <p:spTgt spid="111030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35" dur="300" fill="hold"/>
                                        <p:tgtEl>
                                          <p:spTgt spid="111030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37" dur="300" fill="hold"/>
                                        <p:tgtEl>
                                          <p:spTgt spid="11103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38" dur="300" fill="hold"/>
                                        <p:tgtEl>
                                          <p:spTgt spid="11103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39" dur="300" fill="hold"/>
                                        <p:tgtEl>
                                          <p:spTgt spid="11103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01"/>
                  </p:tgtEl>
                </p:cond>
              </p:nextCondLst>
            </p:seq>
            <p:seq concurrent="1" nextAc="seek">
              <p:cTn id="1340" restart="whenNotActive" fill="hold" evtFilter="cancelBubble" nodeType="interactiveSeq">
                <p:stCondLst>
                  <p:cond evt="onClick" delay="0">
                    <p:tgtEl>
                      <p:spTgt spid="11102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41" fill="hold" nodeType="clickPar">
                      <p:stCondLst>
                        <p:cond delay="0"/>
                      </p:stCondLst>
                      <p:childTnLst>
                        <p:par>
                          <p:cTn id="13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4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44" dur="300" fill="hold"/>
                                        <p:tgtEl>
                                          <p:spTgt spid="111029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4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6" dur="300" fill="hold"/>
                                        <p:tgtEl>
                                          <p:spTgt spid="111029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47" dur="300" fill="hold"/>
                                        <p:tgtEl>
                                          <p:spTgt spid="111029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49" dur="300" fill="hold"/>
                                        <p:tgtEl>
                                          <p:spTgt spid="11102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50" dur="300" fill="hold"/>
                                        <p:tgtEl>
                                          <p:spTgt spid="11102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51" dur="300" fill="hold"/>
                                        <p:tgtEl>
                                          <p:spTgt spid="11102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298"/>
                  </p:tgtEl>
                </p:cond>
              </p:nextCondLst>
            </p:seq>
            <p:seq concurrent="1" nextAc="seek">
              <p:cTn id="1352" restart="whenNotActive" fill="hold" evtFilter="cancelBubble" nodeType="interactiveSeq">
                <p:stCondLst>
                  <p:cond evt="onClick" delay="0">
                    <p:tgtEl>
                      <p:spTgt spid="111030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3" fill="hold" nodeType="clickPar">
                      <p:stCondLst>
                        <p:cond delay="0"/>
                      </p:stCondLst>
                      <p:childTnLst>
                        <p:par>
                          <p:cTn id="13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56" dur="300" fill="hold"/>
                                        <p:tgtEl>
                                          <p:spTgt spid="111030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57" dur="300" fill="hold"/>
                                        <p:tgtEl>
                                          <p:spTgt spid="111030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02"/>
                  </p:tgtEl>
                </p:cond>
              </p:nextCondLst>
            </p:seq>
            <p:seq concurrent="1" nextAc="seek">
              <p:cTn id="1358" restart="whenNotActive" fill="hold" evtFilter="cancelBubble" nodeType="interactiveSeq">
                <p:stCondLst>
                  <p:cond evt="onClick" delay="0">
                    <p:tgtEl>
                      <p:spTgt spid="111030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9" fill="hold" nodeType="clickPar">
                      <p:stCondLst>
                        <p:cond delay="0"/>
                      </p:stCondLst>
                      <p:childTnLst>
                        <p:par>
                          <p:cTn id="13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2" dur="300" fill="hold"/>
                                        <p:tgtEl>
                                          <p:spTgt spid="111030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64" dur="300" fill="hold"/>
                                        <p:tgtEl>
                                          <p:spTgt spid="111030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365" dur="300" fill="hold"/>
                                        <p:tgtEl>
                                          <p:spTgt spid="111030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67" dur="300" fill="hold"/>
                                        <p:tgtEl>
                                          <p:spTgt spid="11103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68" dur="300" fill="hold"/>
                                        <p:tgtEl>
                                          <p:spTgt spid="11103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9" dur="300" fill="hold"/>
                                        <p:tgtEl>
                                          <p:spTgt spid="11103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09"/>
                  </p:tgtEl>
                </p:cond>
              </p:nextCondLst>
            </p:seq>
            <p:seq concurrent="1" nextAc="seek">
              <p:cTn id="1370" restart="whenNotActive" fill="hold" evtFilter="cancelBubble" nodeType="interactiveSeq">
                <p:stCondLst>
                  <p:cond evt="onClick" delay="0">
                    <p:tgtEl>
                      <p:spTgt spid="11103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71" fill="hold" nodeType="clickPar">
                      <p:stCondLst>
                        <p:cond delay="0"/>
                      </p:stCondLst>
                      <p:childTnLst>
                        <p:par>
                          <p:cTn id="13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73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74" dur="300" fill="hold"/>
                                        <p:tgtEl>
                                          <p:spTgt spid="11103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75" dur="300" fill="hold"/>
                                        <p:tgtEl>
                                          <p:spTgt spid="11103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76" dur="300" fill="hold"/>
                                        <p:tgtEl>
                                          <p:spTgt spid="11103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7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1378" dur="300" fill="hold"/>
                                        <p:tgtEl>
                                          <p:spTgt spid="111030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79" dur="300" fill="hold"/>
                                        <p:tgtEl>
                                          <p:spTgt spid="111030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0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81" dur="300" fill="hold"/>
                                        <p:tgtEl>
                                          <p:spTgt spid="11103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04"/>
                  </p:tgtEl>
                </p:cond>
              </p:nextCondLst>
            </p:seq>
            <p:seq concurrent="1" nextAc="seek">
              <p:cTn id="1382" restart="whenNotActive" fill="hold" evtFilter="cancelBubble" nodeType="interactiveSeq">
                <p:stCondLst>
                  <p:cond evt="onClick" delay="0">
                    <p:tgtEl>
                      <p:spTgt spid="111030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3" fill="hold" nodeType="clickPar">
                      <p:stCondLst>
                        <p:cond delay="0"/>
                      </p:stCondLst>
                      <p:childTnLst>
                        <p:par>
                          <p:cTn id="13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8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86" dur="300" fill="hold"/>
                                        <p:tgtEl>
                                          <p:spTgt spid="111030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8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88" dur="300" fill="hold"/>
                                        <p:tgtEl>
                                          <p:spTgt spid="111030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89" dur="300" fill="hold"/>
                                        <p:tgtEl>
                                          <p:spTgt spid="111030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91" dur="300" fill="hold"/>
                                        <p:tgtEl>
                                          <p:spTgt spid="11103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92" dur="300" fill="hold"/>
                                        <p:tgtEl>
                                          <p:spTgt spid="11103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3" dur="300" fill="hold"/>
                                        <p:tgtEl>
                                          <p:spTgt spid="11103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06"/>
                  </p:tgtEl>
                </p:cond>
              </p:nextCondLst>
            </p:seq>
            <p:seq concurrent="1" nextAc="seek">
              <p:cTn id="1394" restart="whenNotActive" fill="hold" evtFilter="cancelBubble" nodeType="interactiveSeq">
                <p:stCondLst>
                  <p:cond evt="onClick" delay="0">
                    <p:tgtEl>
                      <p:spTgt spid="11103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95" fill="hold" nodeType="clickPar">
                      <p:stCondLst>
                        <p:cond delay="0"/>
                      </p:stCondLst>
                      <p:childTnLst>
                        <p:par>
                          <p:cTn id="13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98" dur="300" fill="hold"/>
                                        <p:tgtEl>
                                          <p:spTgt spid="111030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00" dur="300" fill="hold"/>
                                        <p:tgtEl>
                                          <p:spTgt spid="111030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01" dur="300" fill="hold"/>
                                        <p:tgtEl>
                                          <p:spTgt spid="111030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03" dur="300" fill="hold"/>
                                        <p:tgtEl>
                                          <p:spTgt spid="11103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04" dur="300" fill="hold"/>
                                        <p:tgtEl>
                                          <p:spTgt spid="11103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5" dur="300" fill="hold"/>
                                        <p:tgtEl>
                                          <p:spTgt spid="11103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07"/>
                  </p:tgtEl>
                </p:cond>
              </p:nextCondLst>
            </p:seq>
            <p:seq concurrent="1" nextAc="seek">
              <p:cTn id="1406" restart="whenNotActive" fill="hold" evtFilter="cancelBubble" nodeType="interactiveSeq">
                <p:stCondLst>
                  <p:cond evt="onClick" delay="0">
                    <p:tgtEl>
                      <p:spTgt spid="111030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07" fill="hold" nodeType="clickPar">
                      <p:stCondLst>
                        <p:cond delay="0"/>
                      </p:stCondLst>
                      <p:childTnLst>
                        <p:par>
                          <p:cTn id="14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10" dur="300" fill="hold"/>
                                        <p:tgtEl>
                                          <p:spTgt spid="111030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12" dur="300" fill="hold"/>
                                        <p:tgtEl>
                                          <p:spTgt spid="111030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13" dur="300" fill="hold"/>
                                        <p:tgtEl>
                                          <p:spTgt spid="111030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15" dur="300" fill="hold"/>
                                        <p:tgtEl>
                                          <p:spTgt spid="11103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16" dur="300" fill="hold"/>
                                        <p:tgtEl>
                                          <p:spTgt spid="11103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17" dur="300" fill="hold"/>
                                        <p:tgtEl>
                                          <p:spTgt spid="11103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08"/>
                  </p:tgtEl>
                </p:cond>
              </p:nextCondLst>
            </p:seq>
            <p:seq concurrent="1" nextAc="seek">
              <p:cTn id="1418" restart="whenNotActive" fill="hold" evtFilter="cancelBubble" nodeType="interactiveSeq">
                <p:stCondLst>
                  <p:cond evt="onClick" delay="0">
                    <p:tgtEl>
                      <p:spTgt spid="111030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19" fill="hold" nodeType="clickPar">
                      <p:stCondLst>
                        <p:cond delay="0"/>
                      </p:stCondLst>
                      <p:childTnLst>
                        <p:par>
                          <p:cTn id="14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22" dur="300" fill="hold"/>
                                        <p:tgtEl>
                                          <p:spTgt spid="111030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4" dur="300" fill="hold"/>
                                        <p:tgtEl>
                                          <p:spTgt spid="111030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25" dur="300" fill="hold"/>
                                        <p:tgtEl>
                                          <p:spTgt spid="111030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7" dur="300" fill="hold"/>
                                        <p:tgtEl>
                                          <p:spTgt spid="11103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28" dur="300" fill="hold"/>
                                        <p:tgtEl>
                                          <p:spTgt spid="11103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29" dur="300" fill="hold"/>
                                        <p:tgtEl>
                                          <p:spTgt spid="11103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05"/>
                  </p:tgtEl>
                </p:cond>
              </p:nextCondLst>
            </p:seq>
            <p:seq concurrent="1" nextAc="seek">
              <p:cTn id="1430" restart="whenNotActive" fill="hold" evtFilter="cancelBubble" nodeType="interactiveSeq">
                <p:stCondLst>
                  <p:cond evt="onClick" delay="0">
                    <p:tgtEl>
                      <p:spTgt spid="11103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31" fill="hold" nodeType="clickPar">
                      <p:stCondLst>
                        <p:cond delay="0"/>
                      </p:stCondLst>
                      <p:childTnLst>
                        <p:par>
                          <p:cTn id="14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34" dur="300" fill="hold"/>
                                        <p:tgtEl>
                                          <p:spTgt spid="11103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36" dur="300" fill="hold"/>
                                        <p:tgtEl>
                                          <p:spTgt spid="11103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437" dur="300" fill="hold"/>
                                        <p:tgtEl>
                                          <p:spTgt spid="11103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39" dur="300" fill="hold"/>
                                        <p:tgtEl>
                                          <p:spTgt spid="11103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40" dur="300" fill="hold"/>
                                        <p:tgtEl>
                                          <p:spTgt spid="11103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1" dur="300" fill="hold"/>
                                        <p:tgtEl>
                                          <p:spTgt spid="11103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15"/>
                  </p:tgtEl>
                </p:cond>
              </p:nextCondLst>
            </p:seq>
            <p:seq concurrent="1" nextAc="seek">
              <p:cTn id="1442" restart="whenNotActive" fill="hold" evtFilter="cancelBubble" nodeType="interactiveSeq">
                <p:stCondLst>
                  <p:cond evt="onClick" delay="0">
                    <p:tgtEl>
                      <p:spTgt spid="11103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43" fill="hold" nodeType="clickPar">
                      <p:stCondLst>
                        <p:cond delay="0"/>
                      </p:stCondLst>
                      <p:childTnLst>
                        <p:par>
                          <p:cTn id="14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45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46" dur="300" fill="hold"/>
                                        <p:tgtEl>
                                          <p:spTgt spid="11103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47" dur="300" fill="hold"/>
                                        <p:tgtEl>
                                          <p:spTgt spid="11103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8" dur="300" fill="hold"/>
                                        <p:tgtEl>
                                          <p:spTgt spid="11103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9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1450" dur="300" fill="hold"/>
                                        <p:tgtEl>
                                          <p:spTgt spid="11103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51" dur="300" fill="hold"/>
                                        <p:tgtEl>
                                          <p:spTgt spid="111031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2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53" dur="300" fill="hold"/>
                                        <p:tgtEl>
                                          <p:spTgt spid="11103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10"/>
                  </p:tgtEl>
                </p:cond>
              </p:nextCondLst>
            </p:seq>
            <p:seq concurrent="1" nextAc="seek">
              <p:cTn id="1454" restart="whenNotActive" fill="hold" evtFilter="cancelBubble" nodeType="interactiveSeq">
                <p:stCondLst>
                  <p:cond evt="onClick" delay="0">
                    <p:tgtEl>
                      <p:spTgt spid="11103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55" fill="hold" nodeType="clickPar">
                      <p:stCondLst>
                        <p:cond delay="0"/>
                      </p:stCondLst>
                      <p:childTnLst>
                        <p:par>
                          <p:cTn id="14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58" dur="300" fill="hold"/>
                                        <p:tgtEl>
                                          <p:spTgt spid="11103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0" dur="300" fill="hold"/>
                                        <p:tgtEl>
                                          <p:spTgt spid="11103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61" dur="300" fill="hold"/>
                                        <p:tgtEl>
                                          <p:spTgt spid="11103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63" dur="300" fill="hold"/>
                                        <p:tgtEl>
                                          <p:spTgt spid="11103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64" dur="300" fill="hold"/>
                                        <p:tgtEl>
                                          <p:spTgt spid="11103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65" dur="300" fill="hold"/>
                                        <p:tgtEl>
                                          <p:spTgt spid="11103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12"/>
                  </p:tgtEl>
                </p:cond>
              </p:nextCondLst>
            </p:seq>
            <p:seq concurrent="1" nextAc="seek">
              <p:cTn id="1466" restart="whenNotActive" fill="hold" evtFilter="cancelBubble" nodeType="interactiveSeq">
                <p:stCondLst>
                  <p:cond evt="onClick" delay="0">
                    <p:tgtEl>
                      <p:spTgt spid="11103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67" fill="hold" nodeType="clickPar">
                      <p:stCondLst>
                        <p:cond delay="0"/>
                      </p:stCondLst>
                      <p:childTnLst>
                        <p:par>
                          <p:cTn id="14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70" dur="300" fill="hold"/>
                                        <p:tgtEl>
                                          <p:spTgt spid="11103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72" dur="300" fill="hold"/>
                                        <p:tgtEl>
                                          <p:spTgt spid="11103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73" dur="300" fill="hold"/>
                                        <p:tgtEl>
                                          <p:spTgt spid="11103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75" dur="300" fill="hold"/>
                                        <p:tgtEl>
                                          <p:spTgt spid="11103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76" dur="300" fill="hold"/>
                                        <p:tgtEl>
                                          <p:spTgt spid="11103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77" dur="300" fill="hold"/>
                                        <p:tgtEl>
                                          <p:spTgt spid="11103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13"/>
                  </p:tgtEl>
                </p:cond>
              </p:nextCondLst>
            </p:seq>
            <p:seq concurrent="1" nextAc="seek">
              <p:cTn id="1478" restart="whenNotActive" fill="hold" evtFilter="cancelBubble" nodeType="interactiveSeq">
                <p:stCondLst>
                  <p:cond evt="onClick" delay="0">
                    <p:tgtEl>
                      <p:spTgt spid="11103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9" fill="hold" nodeType="clickPar">
                      <p:stCondLst>
                        <p:cond delay="0"/>
                      </p:stCondLst>
                      <p:childTnLst>
                        <p:par>
                          <p:cTn id="14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82" dur="300" fill="hold"/>
                                        <p:tgtEl>
                                          <p:spTgt spid="11103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84" dur="300" fill="hold"/>
                                        <p:tgtEl>
                                          <p:spTgt spid="11103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85" dur="300" fill="hold"/>
                                        <p:tgtEl>
                                          <p:spTgt spid="11103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87" dur="300" fill="hold"/>
                                        <p:tgtEl>
                                          <p:spTgt spid="11103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488" dur="300" fill="hold"/>
                                        <p:tgtEl>
                                          <p:spTgt spid="11103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9" dur="300" fill="hold"/>
                                        <p:tgtEl>
                                          <p:spTgt spid="11103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14"/>
                  </p:tgtEl>
                </p:cond>
              </p:nextCondLst>
            </p:seq>
            <p:seq concurrent="1" nextAc="seek">
              <p:cTn id="1490" restart="whenNotActive" fill="hold" evtFilter="cancelBubble" nodeType="interactiveSeq">
                <p:stCondLst>
                  <p:cond evt="onClick" delay="0">
                    <p:tgtEl>
                      <p:spTgt spid="11103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91" fill="hold" nodeType="clickPar">
                      <p:stCondLst>
                        <p:cond delay="0"/>
                      </p:stCondLst>
                      <p:childTnLst>
                        <p:par>
                          <p:cTn id="14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94" dur="300" fill="hold"/>
                                        <p:tgtEl>
                                          <p:spTgt spid="11103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4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96" dur="300" fill="hold"/>
                                        <p:tgtEl>
                                          <p:spTgt spid="11103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97" dur="300" fill="hold"/>
                                        <p:tgtEl>
                                          <p:spTgt spid="111031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99" dur="300" fill="hold"/>
                                        <p:tgtEl>
                                          <p:spTgt spid="11103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00" dur="300" fill="hold"/>
                                        <p:tgtEl>
                                          <p:spTgt spid="11103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01" dur="300" fill="hold"/>
                                        <p:tgtEl>
                                          <p:spTgt spid="11103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11"/>
                  </p:tgtEl>
                </p:cond>
              </p:nextCondLst>
            </p:seq>
            <p:seq concurrent="1" nextAc="seek">
              <p:cTn id="1502" restart="whenNotActive" fill="hold" evtFilter="cancelBubble" nodeType="interactiveSeq">
                <p:stCondLst>
                  <p:cond evt="onClick" delay="0">
                    <p:tgtEl>
                      <p:spTgt spid="11103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03" fill="hold" nodeType="clickPar">
                      <p:stCondLst>
                        <p:cond delay="0"/>
                      </p:stCondLst>
                      <p:childTnLst>
                        <p:par>
                          <p:cTn id="15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0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06" dur="300" fill="hold"/>
                                        <p:tgtEl>
                                          <p:spTgt spid="11103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08" dur="300" fill="hold"/>
                                        <p:tgtEl>
                                          <p:spTgt spid="11103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509" dur="300" fill="hold"/>
                                        <p:tgtEl>
                                          <p:spTgt spid="11103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11" dur="300" fill="hold"/>
                                        <p:tgtEl>
                                          <p:spTgt spid="11103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12" dur="300" fill="hold"/>
                                        <p:tgtEl>
                                          <p:spTgt spid="11103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13" dur="300" fill="hold"/>
                                        <p:tgtEl>
                                          <p:spTgt spid="11103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26"/>
                  </p:tgtEl>
                </p:cond>
              </p:nextCondLst>
            </p:seq>
            <p:seq concurrent="1" nextAc="seek">
              <p:cTn id="1514" restart="whenNotActive" fill="hold" evtFilter="cancelBubble" nodeType="interactiveSeq">
                <p:stCondLst>
                  <p:cond evt="onClick" delay="0">
                    <p:tgtEl>
                      <p:spTgt spid="11103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15" fill="hold" nodeType="clickPar">
                      <p:stCondLst>
                        <p:cond delay="0"/>
                      </p:stCondLst>
                      <p:childTnLst>
                        <p:par>
                          <p:cTn id="15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17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18" dur="300" fill="hold"/>
                                        <p:tgtEl>
                                          <p:spTgt spid="11103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19" dur="300" fill="hold"/>
                                        <p:tgtEl>
                                          <p:spTgt spid="11103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0" dur="300" fill="hold"/>
                                        <p:tgtEl>
                                          <p:spTgt spid="11103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1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1522" dur="300" fill="hold"/>
                                        <p:tgtEl>
                                          <p:spTgt spid="11103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23" dur="300" fill="hold"/>
                                        <p:tgtEl>
                                          <p:spTgt spid="11103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4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25" dur="300" fill="hold"/>
                                        <p:tgtEl>
                                          <p:spTgt spid="11103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16"/>
                  </p:tgtEl>
                </p:cond>
              </p:nextCondLst>
            </p:seq>
            <p:seq concurrent="1" nextAc="seek">
              <p:cTn id="1526" restart="whenNotActive" fill="hold" evtFilter="cancelBubble" nodeType="interactiveSeq">
                <p:stCondLst>
                  <p:cond evt="onClick" delay="0">
                    <p:tgtEl>
                      <p:spTgt spid="11103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27" fill="hold" nodeType="clickPar">
                      <p:stCondLst>
                        <p:cond delay="0"/>
                      </p:stCondLst>
                      <p:childTnLst>
                        <p:par>
                          <p:cTn id="15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2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30" dur="300" fill="hold"/>
                                        <p:tgtEl>
                                          <p:spTgt spid="11103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3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32" dur="300" fill="hold"/>
                                        <p:tgtEl>
                                          <p:spTgt spid="11103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33" dur="300" fill="hold"/>
                                        <p:tgtEl>
                                          <p:spTgt spid="111031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35" dur="300" fill="hold"/>
                                        <p:tgtEl>
                                          <p:spTgt spid="11103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36" dur="300" fill="hold"/>
                                        <p:tgtEl>
                                          <p:spTgt spid="11103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37" dur="300" fill="hold"/>
                                        <p:tgtEl>
                                          <p:spTgt spid="11103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18"/>
                  </p:tgtEl>
                </p:cond>
              </p:nextCondLst>
            </p:seq>
            <p:seq concurrent="1" nextAc="seek">
              <p:cTn id="1538" restart="whenNotActive" fill="hold" evtFilter="cancelBubble" nodeType="interactiveSeq">
                <p:stCondLst>
                  <p:cond evt="onClick" delay="0">
                    <p:tgtEl>
                      <p:spTgt spid="11103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9" fill="hold" nodeType="clickPar">
                      <p:stCondLst>
                        <p:cond delay="0"/>
                      </p:stCondLst>
                      <p:childTnLst>
                        <p:par>
                          <p:cTn id="15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42" dur="300" fill="hold"/>
                                        <p:tgtEl>
                                          <p:spTgt spid="11103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4" dur="300" fill="hold"/>
                                        <p:tgtEl>
                                          <p:spTgt spid="11103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45" dur="300" fill="hold"/>
                                        <p:tgtEl>
                                          <p:spTgt spid="111031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47" dur="300" fill="hold"/>
                                        <p:tgtEl>
                                          <p:spTgt spid="11103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48" dur="300" fill="hold"/>
                                        <p:tgtEl>
                                          <p:spTgt spid="11103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9" dur="300" fill="hold"/>
                                        <p:tgtEl>
                                          <p:spTgt spid="11103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19"/>
                  </p:tgtEl>
                </p:cond>
              </p:nextCondLst>
            </p:seq>
            <p:seq concurrent="1" nextAc="seek">
              <p:cTn id="1550" restart="whenNotActive" fill="hold" evtFilter="cancelBubble" nodeType="interactiveSeq">
                <p:stCondLst>
                  <p:cond evt="onClick" delay="0">
                    <p:tgtEl>
                      <p:spTgt spid="11103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51" fill="hold" nodeType="clickPar">
                      <p:stCondLst>
                        <p:cond delay="0"/>
                      </p:stCondLst>
                      <p:childTnLst>
                        <p:par>
                          <p:cTn id="15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5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54" dur="300" fill="hold"/>
                                        <p:tgtEl>
                                          <p:spTgt spid="11103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5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56" dur="300" fill="hold"/>
                                        <p:tgtEl>
                                          <p:spTgt spid="11103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57" dur="300" fill="hold"/>
                                        <p:tgtEl>
                                          <p:spTgt spid="11103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59" dur="300" fill="hold"/>
                                        <p:tgtEl>
                                          <p:spTgt spid="11103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60" dur="300" fill="hold"/>
                                        <p:tgtEl>
                                          <p:spTgt spid="11103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1" dur="300" fill="hold"/>
                                        <p:tgtEl>
                                          <p:spTgt spid="11103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20"/>
                  </p:tgtEl>
                </p:cond>
              </p:nextCondLst>
            </p:seq>
            <p:seq concurrent="1" nextAc="seek">
              <p:cTn id="1562" restart="whenNotActive" fill="hold" evtFilter="cancelBubble" nodeType="interactiveSeq">
                <p:stCondLst>
                  <p:cond evt="onClick" delay="0">
                    <p:tgtEl>
                      <p:spTgt spid="11103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63" fill="hold" nodeType="clickPar">
                      <p:stCondLst>
                        <p:cond delay="0"/>
                      </p:stCondLst>
                      <p:childTnLst>
                        <p:par>
                          <p:cTn id="15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66" dur="300" fill="hold"/>
                                        <p:tgtEl>
                                          <p:spTgt spid="11103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68" dur="300" fill="hold"/>
                                        <p:tgtEl>
                                          <p:spTgt spid="11103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69" dur="300" fill="hold"/>
                                        <p:tgtEl>
                                          <p:spTgt spid="11103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71" dur="300" fill="hold"/>
                                        <p:tgtEl>
                                          <p:spTgt spid="11103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72" dur="300" fill="hold"/>
                                        <p:tgtEl>
                                          <p:spTgt spid="11103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73" dur="300" fill="hold"/>
                                        <p:tgtEl>
                                          <p:spTgt spid="11103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17"/>
                  </p:tgtEl>
                </p:cond>
              </p:nextCondLst>
            </p:seq>
            <p:seq concurrent="1" nextAc="seek">
              <p:cTn id="1574" restart="whenNotActive" fill="hold" evtFilter="cancelBubble" nodeType="interactiveSeq">
                <p:stCondLst>
                  <p:cond evt="onClick" delay="0">
                    <p:tgtEl>
                      <p:spTgt spid="11103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75" fill="hold" nodeType="clickPar">
                      <p:stCondLst>
                        <p:cond delay="0"/>
                      </p:stCondLst>
                      <p:childTnLst>
                        <p:par>
                          <p:cTn id="15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78" dur="300" fill="hold"/>
                                        <p:tgtEl>
                                          <p:spTgt spid="11103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0" dur="300" fill="hold"/>
                                        <p:tgtEl>
                                          <p:spTgt spid="11103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81" dur="300" fill="hold"/>
                                        <p:tgtEl>
                                          <p:spTgt spid="11103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83" dur="300" fill="hold"/>
                                        <p:tgtEl>
                                          <p:spTgt spid="11103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84" dur="300" fill="hold"/>
                                        <p:tgtEl>
                                          <p:spTgt spid="11103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85" dur="300" fill="hold"/>
                                        <p:tgtEl>
                                          <p:spTgt spid="11103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22"/>
                  </p:tgtEl>
                </p:cond>
              </p:nextCondLst>
            </p:seq>
            <p:seq concurrent="1" nextAc="seek">
              <p:cTn id="1586" restart="whenNotActive" fill="hold" evtFilter="cancelBubble" nodeType="interactiveSeq">
                <p:stCondLst>
                  <p:cond evt="onClick" delay="0">
                    <p:tgtEl>
                      <p:spTgt spid="11103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87" fill="hold" nodeType="clickPar">
                      <p:stCondLst>
                        <p:cond delay="0"/>
                      </p:stCondLst>
                      <p:childTnLst>
                        <p:par>
                          <p:cTn id="15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90" dur="300" fill="hold"/>
                                        <p:tgtEl>
                                          <p:spTgt spid="11103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92" dur="300" fill="hold"/>
                                        <p:tgtEl>
                                          <p:spTgt spid="11103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93" dur="300" fill="hold"/>
                                        <p:tgtEl>
                                          <p:spTgt spid="111032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95" dur="300" fill="hold"/>
                                        <p:tgtEl>
                                          <p:spTgt spid="11103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596" dur="300" fill="hold"/>
                                        <p:tgtEl>
                                          <p:spTgt spid="11103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7" dur="300" fill="hold"/>
                                        <p:tgtEl>
                                          <p:spTgt spid="11103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23"/>
                  </p:tgtEl>
                </p:cond>
              </p:nextCondLst>
            </p:seq>
            <p:seq concurrent="1" nextAc="seek">
              <p:cTn id="1598" restart="whenNotActive" fill="hold" evtFilter="cancelBubble" nodeType="interactiveSeq">
                <p:stCondLst>
                  <p:cond evt="onClick" delay="0">
                    <p:tgtEl>
                      <p:spTgt spid="11103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9" fill="hold" nodeType="clickPar">
                      <p:stCondLst>
                        <p:cond delay="0"/>
                      </p:stCondLst>
                      <p:childTnLst>
                        <p:par>
                          <p:cTn id="16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02" dur="300" fill="hold"/>
                                        <p:tgtEl>
                                          <p:spTgt spid="11103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04" dur="300" fill="hold"/>
                                        <p:tgtEl>
                                          <p:spTgt spid="11103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05" dur="300" fill="hold"/>
                                        <p:tgtEl>
                                          <p:spTgt spid="11103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07" dur="300" fill="hold"/>
                                        <p:tgtEl>
                                          <p:spTgt spid="11103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08" dur="300" fill="hold"/>
                                        <p:tgtEl>
                                          <p:spTgt spid="11103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09" dur="300" fill="hold"/>
                                        <p:tgtEl>
                                          <p:spTgt spid="11103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24"/>
                  </p:tgtEl>
                </p:cond>
              </p:nextCondLst>
            </p:seq>
            <p:seq concurrent="1" nextAc="seek">
              <p:cTn id="1610" restart="whenNotActive" fill="hold" evtFilter="cancelBubble" nodeType="interactiveSeq">
                <p:stCondLst>
                  <p:cond evt="onClick" delay="0">
                    <p:tgtEl>
                      <p:spTgt spid="11103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11" fill="hold" nodeType="clickPar">
                      <p:stCondLst>
                        <p:cond delay="0"/>
                      </p:stCondLst>
                      <p:childTnLst>
                        <p:par>
                          <p:cTn id="16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14" dur="300" fill="hold"/>
                                        <p:tgtEl>
                                          <p:spTgt spid="11103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16" dur="300" fill="hold"/>
                                        <p:tgtEl>
                                          <p:spTgt spid="11103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17" dur="300" fill="hold"/>
                                        <p:tgtEl>
                                          <p:spTgt spid="111032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19" dur="300" fill="hold"/>
                                        <p:tgtEl>
                                          <p:spTgt spid="11103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20" dur="300" fill="hold"/>
                                        <p:tgtEl>
                                          <p:spTgt spid="11103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21" dur="300" fill="hold"/>
                                        <p:tgtEl>
                                          <p:spTgt spid="11103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21"/>
                  </p:tgtEl>
                </p:cond>
              </p:nextCondLst>
            </p:seq>
            <p:seq concurrent="1" nextAc="seek">
              <p:cTn id="1622" restart="whenNotActive" fill="hold" evtFilter="cancelBubble" nodeType="interactiveSeq">
                <p:stCondLst>
                  <p:cond evt="onClick" delay="0">
                    <p:tgtEl>
                      <p:spTgt spid="11103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23" fill="hold" nodeType="clickPar">
                      <p:stCondLst>
                        <p:cond delay="0"/>
                      </p:stCondLst>
                      <p:childTnLst>
                        <p:par>
                          <p:cTn id="16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2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26" dur="300" fill="hold"/>
                                        <p:tgtEl>
                                          <p:spTgt spid="11103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27" dur="300" fill="hold"/>
                                        <p:tgtEl>
                                          <p:spTgt spid="111032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25"/>
                  </p:tgtEl>
                </p:cond>
              </p:nextCondLst>
            </p:seq>
            <p:seq concurrent="1" nextAc="seek">
              <p:cTn id="1628" restart="whenNotActive" fill="hold" evtFilter="cancelBubble" nodeType="interactiveSeq">
                <p:stCondLst>
                  <p:cond evt="onClick" delay="0">
                    <p:tgtEl>
                      <p:spTgt spid="11103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29" fill="hold" nodeType="clickPar">
                      <p:stCondLst>
                        <p:cond delay="0"/>
                      </p:stCondLst>
                      <p:childTnLst>
                        <p:par>
                          <p:cTn id="16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3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32" dur="300" fill="hold"/>
                                        <p:tgtEl>
                                          <p:spTgt spid="11103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3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34" dur="300" fill="hold"/>
                                        <p:tgtEl>
                                          <p:spTgt spid="111033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635" dur="300" fill="hold"/>
                                        <p:tgtEl>
                                          <p:spTgt spid="111033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37" dur="300" fill="hold"/>
                                        <p:tgtEl>
                                          <p:spTgt spid="11103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38" dur="300" fill="hold"/>
                                        <p:tgtEl>
                                          <p:spTgt spid="11103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39" dur="300" fill="hold"/>
                                        <p:tgtEl>
                                          <p:spTgt spid="11103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32"/>
                  </p:tgtEl>
                </p:cond>
              </p:nextCondLst>
            </p:seq>
            <p:seq concurrent="1" nextAc="seek">
              <p:cTn id="1640" restart="whenNotActive" fill="hold" evtFilter="cancelBubble" nodeType="interactiveSeq">
                <p:stCondLst>
                  <p:cond evt="onClick" delay="0">
                    <p:tgtEl>
                      <p:spTgt spid="11103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41" fill="hold" nodeType="clickPar">
                      <p:stCondLst>
                        <p:cond delay="0"/>
                      </p:stCondLst>
                      <p:childTnLst>
                        <p:par>
                          <p:cTn id="16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43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44" dur="300" fill="hold"/>
                                        <p:tgtEl>
                                          <p:spTgt spid="11103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45" dur="300" fill="hold"/>
                                        <p:tgtEl>
                                          <p:spTgt spid="11103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6" dur="300" fill="hold"/>
                                        <p:tgtEl>
                                          <p:spTgt spid="11103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7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1648" dur="300" fill="hold"/>
                                        <p:tgtEl>
                                          <p:spTgt spid="11103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49" dur="300" fill="hold"/>
                                        <p:tgtEl>
                                          <p:spTgt spid="11103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0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51" dur="300" fill="hold"/>
                                        <p:tgtEl>
                                          <p:spTgt spid="11103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27"/>
                  </p:tgtEl>
                </p:cond>
              </p:nextCondLst>
            </p:seq>
            <p:seq concurrent="1" nextAc="seek">
              <p:cTn id="1652" restart="whenNotActive" fill="hold" evtFilter="cancelBubble" nodeType="interactiveSeq">
                <p:stCondLst>
                  <p:cond evt="onClick" delay="0">
                    <p:tgtEl>
                      <p:spTgt spid="11103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53" fill="hold" nodeType="clickPar">
                      <p:stCondLst>
                        <p:cond delay="0"/>
                      </p:stCondLst>
                      <p:childTnLst>
                        <p:par>
                          <p:cTn id="16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5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56" dur="300" fill="hold"/>
                                        <p:tgtEl>
                                          <p:spTgt spid="11103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5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58" dur="300" fill="hold"/>
                                        <p:tgtEl>
                                          <p:spTgt spid="11103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59" dur="300" fill="hold"/>
                                        <p:tgtEl>
                                          <p:spTgt spid="11103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61" dur="300" fill="hold"/>
                                        <p:tgtEl>
                                          <p:spTgt spid="11103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62" dur="300" fill="hold"/>
                                        <p:tgtEl>
                                          <p:spTgt spid="11103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63" dur="300" fill="hold"/>
                                        <p:tgtEl>
                                          <p:spTgt spid="11103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29"/>
                  </p:tgtEl>
                </p:cond>
              </p:nextCondLst>
            </p:seq>
            <p:seq concurrent="1" nextAc="seek">
              <p:cTn id="1664" restart="whenNotActive" fill="hold" evtFilter="cancelBubble" nodeType="interactiveSeq">
                <p:stCondLst>
                  <p:cond evt="onClick" delay="0">
                    <p:tgtEl>
                      <p:spTgt spid="11103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65" fill="hold" nodeType="clickPar">
                      <p:stCondLst>
                        <p:cond delay="0"/>
                      </p:stCondLst>
                      <p:childTnLst>
                        <p:par>
                          <p:cTn id="16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6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8" dur="300" fill="hold"/>
                                        <p:tgtEl>
                                          <p:spTgt spid="11103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6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70" dur="300" fill="hold"/>
                                        <p:tgtEl>
                                          <p:spTgt spid="111033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71" dur="300" fill="hold"/>
                                        <p:tgtEl>
                                          <p:spTgt spid="111033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73" dur="300" fill="hold"/>
                                        <p:tgtEl>
                                          <p:spTgt spid="11103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74" dur="300" fill="hold"/>
                                        <p:tgtEl>
                                          <p:spTgt spid="11103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75" dur="300" fill="hold"/>
                                        <p:tgtEl>
                                          <p:spTgt spid="11103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30"/>
                  </p:tgtEl>
                </p:cond>
              </p:nextCondLst>
            </p:seq>
            <p:seq concurrent="1" nextAc="seek">
              <p:cTn id="1676" restart="whenNotActive" fill="hold" evtFilter="cancelBubble" nodeType="interactiveSeq">
                <p:stCondLst>
                  <p:cond evt="onClick" delay="0">
                    <p:tgtEl>
                      <p:spTgt spid="11103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77" fill="hold" nodeType="clickPar">
                      <p:stCondLst>
                        <p:cond delay="0"/>
                      </p:stCondLst>
                      <p:childTnLst>
                        <p:par>
                          <p:cTn id="16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7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80" dur="300" fill="hold"/>
                                        <p:tgtEl>
                                          <p:spTgt spid="11103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8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82" dur="300" fill="hold"/>
                                        <p:tgtEl>
                                          <p:spTgt spid="11103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83" dur="300" fill="hold"/>
                                        <p:tgtEl>
                                          <p:spTgt spid="11103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85" dur="300" fill="hold"/>
                                        <p:tgtEl>
                                          <p:spTgt spid="11103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86" dur="300" fill="hold"/>
                                        <p:tgtEl>
                                          <p:spTgt spid="11103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87" dur="300" fill="hold"/>
                                        <p:tgtEl>
                                          <p:spTgt spid="11103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31"/>
                  </p:tgtEl>
                </p:cond>
              </p:nextCondLst>
            </p:seq>
            <p:seq concurrent="1" nextAc="seek">
              <p:cTn id="1688" restart="whenNotActive" fill="hold" evtFilter="cancelBubble" nodeType="interactiveSeq">
                <p:stCondLst>
                  <p:cond evt="onClick" delay="0">
                    <p:tgtEl>
                      <p:spTgt spid="11103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89" fill="hold" nodeType="clickPar">
                      <p:stCondLst>
                        <p:cond delay="0"/>
                      </p:stCondLst>
                      <p:childTnLst>
                        <p:par>
                          <p:cTn id="16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9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92" dur="300" fill="hold"/>
                                        <p:tgtEl>
                                          <p:spTgt spid="11103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69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94" dur="300" fill="hold"/>
                                        <p:tgtEl>
                                          <p:spTgt spid="11103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95" dur="300" fill="hold"/>
                                        <p:tgtEl>
                                          <p:spTgt spid="111032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97" dur="300" fill="hold"/>
                                        <p:tgtEl>
                                          <p:spTgt spid="11103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698" dur="300" fill="hold"/>
                                        <p:tgtEl>
                                          <p:spTgt spid="11103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9" dur="300" fill="hold"/>
                                        <p:tgtEl>
                                          <p:spTgt spid="11103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28"/>
                  </p:tgtEl>
                </p:cond>
              </p:nextCondLst>
            </p:seq>
            <p:seq concurrent="1" nextAc="seek">
              <p:cTn id="1700" restart="whenNotActive" fill="hold" evtFilter="cancelBubble" nodeType="interactiveSeq">
                <p:stCondLst>
                  <p:cond evt="onClick" delay="0">
                    <p:tgtEl>
                      <p:spTgt spid="11103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01" fill="hold" nodeType="clickPar">
                      <p:stCondLst>
                        <p:cond delay="0"/>
                      </p:stCondLst>
                      <p:childTnLst>
                        <p:par>
                          <p:cTn id="17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0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04" dur="300" fill="hold"/>
                                        <p:tgtEl>
                                          <p:spTgt spid="11103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0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6" dur="300" fill="hold"/>
                                        <p:tgtEl>
                                          <p:spTgt spid="11103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07" dur="300" fill="hold"/>
                                        <p:tgtEl>
                                          <p:spTgt spid="111033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9" dur="300" fill="hold"/>
                                        <p:tgtEl>
                                          <p:spTgt spid="11103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10" dur="300" fill="hold"/>
                                        <p:tgtEl>
                                          <p:spTgt spid="11103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11" dur="300" fill="hold"/>
                                        <p:tgtEl>
                                          <p:spTgt spid="11103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34"/>
                  </p:tgtEl>
                </p:cond>
              </p:nextCondLst>
            </p:seq>
            <p:seq concurrent="1" nextAc="seek">
              <p:cTn id="1712" restart="whenNotActive" fill="hold" evtFilter="cancelBubble" nodeType="interactiveSeq">
                <p:stCondLst>
                  <p:cond evt="onClick" delay="0">
                    <p:tgtEl>
                      <p:spTgt spid="11103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13" fill="hold" nodeType="clickPar">
                      <p:stCondLst>
                        <p:cond delay="0"/>
                      </p:stCondLst>
                      <p:childTnLst>
                        <p:par>
                          <p:cTn id="17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1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16" dur="300" fill="hold"/>
                                        <p:tgtEl>
                                          <p:spTgt spid="11103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1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18" dur="300" fill="hold"/>
                                        <p:tgtEl>
                                          <p:spTgt spid="11103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19" dur="300" fill="hold"/>
                                        <p:tgtEl>
                                          <p:spTgt spid="111033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21" dur="300" fill="hold"/>
                                        <p:tgtEl>
                                          <p:spTgt spid="11103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22" dur="300" fill="hold"/>
                                        <p:tgtEl>
                                          <p:spTgt spid="11103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3" dur="300" fill="hold"/>
                                        <p:tgtEl>
                                          <p:spTgt spid="11103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35"/>
                  </p:tgtEl>
                </p:cond>
              </p:nextCondLst>
            </p:seq>
            <p:seq concurrent="1" nextAc="seek">
              <p:cTn id="1724" restart="whenNotActive" fill="hold" evtFilter="cancelBubble" nodeType="interactiveSeq">
                <p:stCondLst>
                  <p:cond evt="onClick" delay="0">
                    <p:tgtEl>
                      <p:spTgt spid="11103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25" fill="hold" nodeType="clickPar">
                      <p:stCondLst>
                        <p:cond delay="0"/>
                      </p:stCondLst>
                      <p:childTnLst>
                        <p:par>
                          <p:cTn id="17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2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28" dur="300" fill="hold"/>
                                        <p:tgtEl>
                                          <p:spTgt spid="11103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2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30" dur="300" fill="hold"/>
                                        <p:tgtEl>
                                          <p:spTgt spid="11103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31" dur="300" fill="hold"/>
                                        <p:tgtEl>
                                          <p:spTgt spid="11103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33" dur="300" fill="hold"/>
                                        <p:tgtEl>
                                          <p:spTgt spid="11103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34" dur="300" fill="hold"/>
                                        <p:tgtEl>
                                          <p:spTgt spid="11103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35" dur="300" fill="hold"/>
                                        <p:tgtEl>
                                          <p:spTgt spid="11103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36"/>
                  </p:tgtEl>
                </p:cond>
              </p:nextCondLst>
            </p:seq>
            <p:seq concurrent="1" nextAc="seek">
              <p:cTn id="1736" restart="whenNotActive" fill="hold" evtFilter="cancelBubble" nodeType="interactiveSeq">
                <p:stCondLst>
                  <p:cond evt="onClick" delay="0">
                    <p:tgtEl>
                      <p:spTgt spid="11103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37" fill="hold" nodeType="clickPar">
                      <p:stCondLst>
                        <p:cond delay="0"/>
                      </p:stCondLst>
                      <p:childTnLst>
                        <p:par>
                          <p:cTn id="17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3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40" dur="300" fill="hold"/>
                                        <p:tgtEl>
                                          <p:spTgt spid="11103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4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2" dur="300" fill="hold"/>
                                        <p:tgtEl>
                                          <p:spTgt spid="11103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43" dur="300" fill="hold"/>
                                        <p:tgtEl>
                                          <p:spTgt spid="11103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45" dur="300" fill="hold"/>
                                        <p:tgtEl>
                                          <p:spTgt spid="11103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46" dur="300" fill="hold"/>
                                        <p:tgtEl>
                                          <p:spTgt spid="11103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47" dur="300" fill="hold"/>
                                        <p:tgtEl>
                                          <p:spTgt spid="11103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33"/>
                  </p:tgtEl>
                </p:cond>
              </p:nextCondLst>
            </p:seq>
            <p:seq concurrent="1" nextAc="seek">
              <p:cTn id="1748" restart="whenNotActive" fill="hold" evtFilter="cancelBubble" nodeType="interactiveSeq">
                <p:stCondLst>
                  <p:cond evt="onClick" delay="0">
                    <p:tgtEl>
                      <p:spTgt spid="11103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49" fill="hold" nodeType="clickPar">
                      <p:stCondLst>
                        <p:cond delay="0"/>
                      </p:stCondLst>
                      <p:childTnLst>
                        <p:par>
                          <p:cTn id="17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5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52" dur="300" fill="hold"/>
                                        <p:tgtEl>
                                          <p:spTgt spid="11103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5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54" dur="300" fill="hold"/>
                                        <p:tgtEl>
                                          <p:spTgt spid="111034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755" dur="300" fill="hold"/>
                                        <p:tgtEl>
                                          <p:spTgt spid="111034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57" dur="300" fill="hold"/>
                                        <p:tgtEl>
                                          <p:spTgt spid="11103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58" dur="300" fill="hold"/>
                                        <p:tgtEl>
                                          <p:spTgt spid="11103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59" dur="300" fill="hold"/>
                                        <p:tgtEl>
                                          <p:spTgt spid="11103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47"/>
                  </p:tgtEl>
                </p:cond>
              </p:nextCondLst>
            </p:seq>
            <p:seq concurrent="1" nextAc="seek">
              <p:cTn id="1760" restart="whenNotActive" fill="hold" evtFilter="cancelBubble" nodeType="interactiveSeq">
                <p:stCondLst>
                  <p:cond evt="onClick" delay="0">
                    <p:tgtEl>
                      <p:spTgt spid="11103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61" fill="hold" nodeType="clickPar">
                      <p:stCondLst>
                        <p:cond delay="0"/>
                      </p:stCondLst>
                      <p:childTnLst>
                        <p:par>
                          <p:cTn id="17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63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64" dur="300" fill="hold"/>
                                        <p:tgtEl>
                                          <p:spTgt spid="11103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65" dur="300" fill="hold"/>
                                        <p:tgtEl>
                                          <p:spTgt spid="11103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6" dur="300" fill="hold"/>
                                        <p:tgtEl>
                                          <p:spTgt spid="11103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7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1768" dur="300" fill="hold"/>
                                        <p:tgtEl>
                                          <p:spTgt spid="11103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69" dur="300" fill="hold"/>
                                        <p:tgtEl>
                                          <p:spTgt spid="111033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0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71" dur="300" fill="hold"/>
                                        <p:tgtEl>
                                          <p:spTgt spid="11103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37"/>
                  </p:tgtEl>
                </p:cond>
              </p:nextCondLst>
            </p:seq>
            <p:seq concurrent="1" nextAc="seek">
              <p:cTn id="1772" restart="whenNotActive" fill="hold" evtFilter="cancelBubble" nodeType="interactiveSeq">
                <p:stCondLst>
                  <p:cond evt="onClick" delay="0">
                    <p:tgtEl>
                      <p:spTgt spid="11103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73" fill="hold" nodeType="clickPar">
                      <p:stCondLst>
                        <p:cond delay="0"/>
                      </p:stCondLst>
                      <p:childTnLst>
                        <p:par>
                          <p:cTn id="17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7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76" dur="300" fill="hold"/>
                                        <p:tgtEl>
                                          <p:spTgt spid="11103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7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78" dur="300" fill="hold"/>
                                        <p:tgtEl>
                                          <p:spTgt spid="111033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79" dur="300" fill="hold"/>
                                        <p:tgtEl>
                                          <p:spTgt spid="111033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81" dur="300" fill="hold"/>
                                        <p:tgtEl>
                                          <p:spTgt spid="11103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82" dur="300" fill="hold"/>
                                        <p:tgtEl>
                                          <p:spTgt spid="11103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83" dur="300" fill="hold"/>
                                        <p:tgtEl>
                                          <p:spTgt spid="11103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39"/>
                  </p:tgtEl>
                </p:cond>
              </p:nextCondLst>
            </p:seq>
            <p:seq concurrent="1" nextAc="seek">
              <p:cTn id="1784" restart="whenNotActive" fill="hold" evtFilter="cancelBubble" nodeType="interactiveSeq">
                <p:stCondLst>
                  <p:cond evt="onClick" delay="0">
                    <p:tgtEl>
                      <p:spTgt spid="11103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85" fill="hold" nodeType="clickPar">
                      <p:stCondLst>
                        <p:cond delay="0"/>
                      </p:stCondLst>
                      <p:childTnLst>
                        <p:par>
                          <p:cTn id="17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8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88" dur="300" fill="hold"/>
                                        <p:tgtEl>
                                          <p:spTgt spid="11103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8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90" dur="300" fill="hold"/>
                                        <p:tgtEl>
                                          <p:spTgt spid="111034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91" dur="300" fill="hold"/>
                                        <p:tgtEl>
                                          <p:spTgt spid="111034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93" dur="300" fill="hold"/>
                                        <p:tgtEl>
                                          <p:spTgt spid="11103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794" dur="300" fill="hold"/>
                                        <p:tgtEl>
                                          <p:spTgt spid="11103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95" dur="300" fill="hold"/>
                                        <p:tgtEl>
                                          <p:spTgt spid="11103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40"/>
                  </p:tgtEl>
                </p:cond>
              </p:nextCondLst>
            </p:seq>
            <p:seq concurrent="1" nextAc="seek">
              <p:cTn id="1796" restart="whenNotActive" fill="hold" evtFilter="cancelBubble" nodeType="interactiveSeq">
                <p:stCondLst>
                  <p:cond evt="onClick" delay="0">
                    <p:tgtEl>
                      <p:spTgt spid="11103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97" fill="hold" nodeType="clickPar">
                      <p:stCondLst>
                        <p:cond delay="0"/>
                      </p:stCondLst>
                      <p:childTnLst>
                        <p:par>
                          <p:cTn id="17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9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00" dur="300" fill="hold"/>
                                        <p:tgtEl>
                                          <p:spTgt spid="11103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0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02" dur="300" fill="hold"/>
                                        <p:tgtEl>
                                          <p:spTgt spid="11103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03" dur="300" fill="hold"/>
                                        <p:tgtEl>
                                          <p:spTgt spid="11103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05" dur="300" fill="hold"/>
                                        <p:tgtEl>
                                          <p:spTgt spid="11103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06" dur="300" fill="hold"/>
                                        <p:tgtEl>
                                          <p:spTgt spid="11103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07" dur="300" fill="hold"/>
                                        <p:tgtEl>
                                          <p:spTgt spid="11103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41"/>
                  </p:tgtEl>
                </p:cond>
              </p:nextCondLst>
            </p:seq>
            <p:seq concurrent="1" nextAc="seek">
              <p:cTn id="1808" restart="whenNotActive" fill="hold" evtFilter="cancelBubble" nodeType="interactiveSeq">
                <p:stCondLst>
                  <p:cond evt="onClick" delay="0">
                    <p:tgtEl>
                      <p:spTgt spid="11103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09" fill="hold" nodeType="clickPar">
                      <p:stCondLst>
                        <p:cond delay="0"/>
                      </p:stCondLst>
                      <p:childTnLst>
                        <p:par>
                          <p:cTn id="18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1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12" dur="300" fill="hold"/>
                                        <p:tgtEl>
                                          <p:spTgt spid="11103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1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14" dur="300" fill="hold"/>
                                        <p:tgtEl>
                                          <p:spTgt spid="111033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15" dur="300" fill="hold"/>
                                        <p:tgtEl>
                                          <p:spTgt spid="111033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17" dur="300" fill="hold"/>
                                        <p:tgtEl>
                                          <p:spTgt spid="11103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18" dur="300" fill="hold"/>
                                        <p:tgtEl>
                                          <p:spTgt spid="11103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19" dur="300" fill="hold"/>
                                        <p:tgtEl>
                                          <p:spTgt spid="11103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38"/>
                  </p:tgtEl>
                </p:cond>
              </p:nextCondLst>
            </p:seq>
            <p:seq concurrent="1" nextAc="seek">
              <p:cTn id="1820" restart="whenNotActive" fill="hold" evtFilter="cancelBubble" nodeType="interactiveSeq">
                <p:stCondLst>
                  <p:cond evt="onClick" delay="0">
                    <p:tgtEl>
                      <p:spTgt spid="11103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21" fill="hold" nodeType="clickPar">
                      <p:stCondLst>
                        <p:cond delay="0"/>
                      </p:stCondLst>
                      <p:childTnLst>
                        <p:par>
                          <p:cTn id="18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2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24" dur="300" fill="hold"/>
                                        <p:tgtEl>
                                          <p:spTgt spid="11103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2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6" dur="300" fill="hold"/>
                                        <p:tgtEl>
                                          <p:spTgt spid="11103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27" dur="300" fill="hold"/>
                                        <p:tgtEl>
                                          <p:spTgt spid="111034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29" dur="300" fill="hold"/>
                                        <p:tgtEl>
                                          <p:spTgt spid="11103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30" dur="300" fill="hold"/>
                                        <p:tgtEl>
                                          <p:spTgt spid="11103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31" dur="300" fill="hold"/>
                                        <p:tgtEl>
                                          <p:spTgt spid="11103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43"/>
                  </p:tgtEl>
                </p:cond>
              </p:nextCondLst>
            </p:seq>
            <p:seq concurrent="1" nextAc="seek">
              <p:cTn id="1832" restart="whenNotActive" fill="hold" evtFilter="cancelBubble" nodeType="interactiveSeq">
                <p:stCondLst>
                  <p:cond evt="onClick" delay="0">
                    <p:tgtEl>
                      <p:spTgt spid="11103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33" fill="hold" nodeType="clickPar">
                      <p:stCondLst>
                        <p:cond delay="0"/>
                      </p:stCondLst>
                      <p:childTnLst>
                        <p:par>
                          <p:cTn id="18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3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36" dur="300" fill="hold"/>
                                        <p:tgtEl>
                                          <p:spTgt spid="11103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3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38" dur="300" fill="hold"/>
                                        <p:tgtEl>
                                          <p:spTgt spid="11103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39" dur="300" fill="hold"/>
                                        <p:tgtEl>
                                          <p:spTgt spid="111034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41" dur="300" fill="hold"/>
                                        <p:tgtEl>
                                          <p:spTgt spid="11103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42" dur="300" fill="hold"/>
                                        <p:tgtEl>
                                          <p:spTgt spid="11103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3" dur="300" fill="hold"/>
                                        <p:tgtEl>
                                          <p:spTgt spid="11103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44"/>
                  </p:tgtEl>
                </p:cond>
              </p:nextCondLst>
            </p:seq>
            <p:seq concurrent="1" nextAc="seek">
              <p:cTn id="1844" restart="whenNotActive" fill="hold" evtFilter="cancelBubble" nodeType="interactiveSeq">
                <p:stCondLst>
                  <p:cond evt="onClick" delay="0">
                    <p:tgtEl>
                      <p:spTgt spid="11103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45" fill="hold" nodeType="clickPar">
                      <p:stCondLst>
                        <p:cond delay="0"/>
                      </p:stCondLst>
                      <p:childTnLst>
                        <p:par>
                          <p:cTn id="18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4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48" dur="300" fill="hold"/>
                                        <p:tgtEl>
                                          <p:spTgt spid="11103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4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50" dur="300" fill="hold"/>
                                        <p:tgtEl>
                                          <p:spTgt spid="111034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51" dur="300" fill="hold"/>
                                        <p:tgtEl>
                                          <p:spTgt spid="111034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53" dur="300" fill="hold"/>
                                        <p:tgtEl>
                                          <p:spTgt spid="11103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54" dur="300" fill="hold"/>
                                        <p:tgtEl>
                                          <p:spTgt spid="11103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55" dur="300" fill="hold"/>
                                        <p:tgtEl>
                                          <p:spTgt spid="11103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45"/>
                  </p:tgtEl>
                </p:cond>
              </p:nextCondLst>
            </p:seq>
            <p:seq concurrent="1" nextAc="seek">
              <p:cTn id="1856" restart="whenNotActive" fill="hold" evtFilter="cancelBubble" nodeType="interactiveSeq">
                <p:stCondLst>
                  <p:cond evt="onClick" delay="0">
                    <p:tgtEl>
                      <p:spTgt spid="11103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57" fill="hold" nodeType="clickPar">
                      <p:stCondLst>
                        <p:cond delay="0"/>
                      </p:stCondLst>
                      <p:childTnLst>
                        <p:par>
                          <p:cTn id="18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5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0" dur="300" fill="hold"/>
                                        <p:tgtEl>
                                          <p:spTgt spid="11103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6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2" dur="300" fill="hold"/>
                                        <p:tgtEl>
                                          <p:spTgt spid="111034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63" dur="300" fill="hold"/>
                                        <p:tgtEl>
                                          <p:spTgt spid="111034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65" dur="300" fill="hold"/>
                                        <p:tgtEl>
                                          <p:spTgt spid="11103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66" dur="300" fill="hold"/>
                                        <p:tgtEl>
                                          <p:spTgt spid="11103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67" dur="300" fill="hold"/>
                                        <p:tgtEl>
                                          <p:spTgt spid="11103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42"/>
                  </p:tgtEl>
                </p:cond>
              </p:nextCondLst>
            </p:seq>
            <p:seq concurrent="1" nextAc="seek">
              <p:cTn id="1868" restart="whenNotActive" fill="hold" evtFilter="cancelBubble" nodeType="interactiveSeq">
                <p:stCondLst>
                  <p:cond evt="onClick" delay="0">
                    <p:tgtEl>
                      <p:spTgt spid="11103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69" fill="hold" nodeType="clickPar">
                      <p:stCondLst>
                        <p:cond delay="0"/>
                      </p:stCondLst>
                      <p:childTnLst>
                        <p:par>
                          <p:cTn id="18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72" dur="300" fill="hold"/>
                                        <p:tgtEl>
                                          <p:spTgt spid="111034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73" dur="300" fill="hold"/>
                                        <p:tgtEl>
                                          <p:spTgt spid="111034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46"/>
                  </p:tgtEl>
                </p:cond>
              </p:nextCondLst>
            </p:seq>
            <p:seq concurrent="1" nextAc="seek">
              <p:cTn id="1874" restart="whenNotActive" fill="hold" evtFilter="cancelBubble" nodeType="interactiveSeq">
                <p:stCondLst>
                  <p:cond evt="onClick" delay="0">
                    <p:tgtEl>
                      <p:spTgt spid="11103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75" fill="hold" nodeType="clickPar">
                      <p:stCondLst>
                        <p:cond delay="0"/>
                      </p:stCondLst>
                      <p:childTnLst>
                        <p:par>
                          <p:cTn id="18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78" dur="300" fill="hold"/>
                                        <p:tgtEl>
                                          <p:spTgt spid="11103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80" dur="300" fill="hold"/>
                                        <p:tgtEl>
                                          <p:spTgt spid="11103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81" dur="300" fill="hold"/>
                                        <p:tgtEl>
                                          <p:spTgt spid="111034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83" dur="300" fill="hold"/>
                                        <p:tgtEl>
                                          <p:spTgt spid="11103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84" dur="300" fill="hold"/>
                                        <p:tgtEl>
                                          <p:spTgt spid="11103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85" dur="300" fill="hold"/>
                                        <p:tgtEl>
                                          <p:spTgt spid="11103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49"/>
                  </p:tgtEl>
                </p:cond>
              </p:nextCondLst>
            </p:seq>
            <p:seq concurrent="1" nextAc="seek">
              <p:cTn id="1886" restart="whenNotActive" fill="hold" evtFilter="cancelBubble" nodeType="interactiveSeq">
                <p:stCondLst>
                  <p:cond evt="onClick" delay="0">
                    <p:tgtEl>
                      <p:spTgt spid="11103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87" fill="hold" nodeType="clickPar">
                      <p:stCondLst>
                        <p:cond delay="0"/>
                      </p:stCondLst>
                      <p:childTnLst>
                        <p:par>
                          <p:cTn id="18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90" dur="300" fill="hold"/>
                                        <p:tgtEl>
                                          <p:spTgt spid="11103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8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92" dur="300" fill="hold"/>
                                        <p:tgtEl>
                                          <p:spTgt spid="111035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93" dur="300" fill="hold"/>
                                        <p:tgtEl>
                                          <p:spTgt spid="111035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95" dur="300" fill="hold"/>
                                        <p:tgtEl>
                                          <p:spTgt spid="11103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96" dur="300" fill="hold"/>
                                        <p:tgtEl>
                                          <p:spTgt spid="11103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97" dur="300" fill="hold"/>
                                        <p:tgtEl>
                                          <p:spTgt spid="11103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50"/>
                  </p:tgtEl>
                </p:cond>
              </p:nextCondLst>
            </p:seq>
            <p:seq concurrent="1" nextAc="seek">
              <p:cTn id="1898" restart="whenNotActive" fill="hold" evtFilter="cancelBubble" nodeType="interactiveSeq">
                <p:stCondLst>
                  <p:cond evt="onClick" delay="0">
                    <p:tgtEl>
                      <p:spTgt spid="11103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99" fill="hold" nodeType="clickPar">
                      <p:stCondLst>
                        <p:cond delay="0"/>
                      </p:stCondLst>
                      <p:childTnLst>
                        <p:par>
                          <p:cTn id="19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02" dur="300" fill="hold"/>
                                        <p:tgtEl>
                                          <p:spTgt spid="11103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4" dur="300" fill="hold"/>
                                        <p:tgtEl>
                                          <p:spTgt spid="111035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05" dur="300" fill="hold"/>
                                        <p:tgtEl>
                                          <p:spTgt spid="111035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07" dur="300" fill="hold"/>
                                        <p:tgtEl>
                                          <p:spTgt spid="11103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908" dur="300" fill="hold"/>
                                        <p:tgtEl>
                                          <p:spTgt spid="11103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09" dur="300" fill="hold"/>
                                        <p:tgtEl>
                                          <p:spTgt spid="11103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51"/>
                  </p:tgtEl>
                </p:cond>
              </p:nextCondLst>
            </p:seq>
            <p:seq concurrent="1" nextAc="seek">
              <p:cTn id="1910" restart="whenNotActive" fill="hold" evtFilter="cancelBubble" nodeType="interactiveSeq">
                <p:stCondLst>
                  <p:cond evt="onClick" delay="0">
                    <p:tgtEl>
                      <p:spTgt spid="11103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11" fill="hold" nodeType="clickPar">
                      <p:stCondLst>
                        <p:cond delay="0"/>
                      </p:stCondLst>
                      <p:childTnLst>
                        <p:par>
                          <p:cTn id="19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14" dur="300" fill="hold"/>
                                        <p:tgtEl>
                                          <p:spTgt spid="11103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16" dur="300" fill="hold"/>
                                        <p:tgtEl>
                                          <p:spTgt spid="11103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17" dur="300" fill="hold"/>
                                        <p:tgtEl>
                                          <p:spTgt spid="111034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19" dur="300" fill="hold"/>
                                        <p:tgtEl>
                                          <p:spTgt spid="11103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920" dur="300" fill="hold"/>
                                        <p:tgtEl>
                                          <p:spTgt spid="11103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1" dur="300" fill="hold"/>
                                        <p:tgtEl>
                                          <p:spTgt spid="11103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48"/>
                  </p:tgtEl>
                </p:cond>
              </p:nextCondLst>
            </p:seq>
            <p:seq concurrent="1" nextAc="seek">
              <p:cTn id="1922" restart="whenNotActive" fill="hold" evtFilter="cancelBubble" nodeType="interactiveSeq">
                <p:stCondLst>
                  <p:cond evt="onClick" delay="0">
                    <p:tgtEl>
                      <p:spTgt spid="11103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23" fill="hold" nodeType="clickPar">
                      <p:stCondLst>
                        <p:cond delay="0"/>
                      </p:stCondLst>
                      <p:childTnLst>
                        <p:par>
                          <p:cTn id="19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26" dur="300" fill="hold"/>
                                        <p:tgtEl>
                                          <p:spTgt spid="11103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28" dur="300" fill="hold"/>
                                        <p:tgtEl>
                                          <p:spTgt spid="111035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29" dur="300" fill="hold"/>
                                        <p:tgtEl>
                                          <p:spTgt spid="111035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31" dur="300" fill="hold"/>
                                        <p:tgtEl>
                                          <p:spTgt spid="11103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932" dur="300" fill="hold"/>
                                        <p:tgtEl>
                                          <p:spTgt spid="11103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33" dur="300" fill="hold"/>
                                        <p:tgtEl>
                                          <p:spTgt spid="11103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53"/>
                  </p:tgtEl>
                </p:cond>
              </p:nextCondLst>
            </p:seq>
            <p:seq concurrent="1" nextAc="seek">
              <p:cTn id="1934" restart="whenNotActive" fill="hold" evtFilter="cancelBubble" nodeType="interactiveSeq">
                <p:stCondLst>
                  <p:cond evt="onClick" delay="0">
                    <p:tgtEl>
                      <p:spTgt spid="11103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35" fill="hold" nodeType="clickPar">
                      <p:stCondLst>
                        <p:cond delay="0"/>
                      </p:stCondLst>
                      <p:childTnLst>
                        <p:par>
                          <p:cTn id="19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38" dur="300" fill="hold"/>
                                        <p:tgtEl>
                                          <p:spTgt spid="11103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0" dur="300" fill="hold"/>
                                        <p:tgtEl>
                                          <p:spTgt spid="111035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41" dur="300" fill="hold"/>
                                        <p:tgtEl>
                                          <p:spTgt spid="111035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43" dur="300" fill="hold"/>
                                        <p:tgtEl>
                                          <p:spTgt spid="11103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944" dur="300" fill="hold"/>
                                        <p:tgtEl>
                                          <p:spTgt spid="11103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45" dur="300" fill="hold"/>
                                        <p:tgtEl>
                                          <p:spTgt spid="11103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54"/>
                  </p:tgtEl>
                </p:cond>
              </p:nextCondLst>
            </p:seq>
            <p:seq concurrent="1" nextAc="seek">
              <p:cTn id="1946" restart="whenNotActive" fill="hold" evtFilter="cancelBubble" nodeType="interactiveSeq">
                <p:stCondLst>
                  <p:cond evt="onClick" delay="0">
                    <p:tgtEl>
                      <p:spTgt spid="11103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47" fill="hold" nodeType="clickPar">
                      <p:stCondLst>
                        <p:cond delay="0"/>
                      </p:stCondLst>
                      <p:childTnLst>
                        <p:par>
                          <p:cTn id="19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50" dur="300" fill="hold"/>
                                        <p:tgtEl>
                                          <p:spTgt spid="11103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52" dur="300" fill="hold"/>
                                        <p:tgtEl>
                                          <p:spTgt spid="111035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53" dur="300" fill="hold"/>
                                        <p:tgtEl>
                                          <p:spTgt spid="111035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55" dur="300" fill="hold"/>
                                        <p:tgtEl>
                                          <p:spTgt spid="11103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956" dur="300" fill="hold"/>
                                        <p:tgtEl>
                                          <p:spTgt spid="11103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57" dur="300" fill="hold"/>
                                        <p:tgtEl>
                                          <p:spTgt spid="11103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55"/>
                  </p:tgtEl>
                </p:cond>
              </p:nextCondLst>
            </p:seq>
            <p:seq concurrent="1" nextAc="seek">
              <p:cTn id="1958" restart="whenNotActive" fill="hold" evtFilter="cancelBubble" nodeType="interactiveSeq">
                <p:stCondLst>
                  <p:cond evt="onClick" delay="0">
                    <p:tgtEl>
                      <p:spTgt spid="11103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59" fill="hold" nodeType="clickPar">
                      <p:stCondLst>
                        <p:cond delay="0"/>
                      </p:stCondLst>
                      <p:childTnLst>
                        <p:par>
                          <p:cTn id="19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62" dur="300" fill="hold"/>
                                        <p:tgtEl>
                                          <p:spTgt spid="11103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64" dur="300" fill="hold"/>
                                        <p:tgtEl>
                                          <p:spTgt spid="111035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65" dur="300" fill="hold"/>
                                        <p:tgtEl>
                                          <p:spTgt spid="111035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67" dur="300" fill="hold"/>
                                        <p:tgtEl>
                                          <p:spTgt spid="11103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968" dur="300" fill="hold"/>
                                        <p:tgtEl>
                                          <p:spTgt spid="11103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9" dur="300" fill="hold"/>
                                        <p:tgtEl>
                                          <p:spTgt spid="11103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52"/>
                  </p:tgtEl>
                </p:cond>
              </p:nextCondLst>
            </p:seq>
            <p:seq concurrent="1" nextAc="seek">
              <p:cTn id="1970" restart="whenNotActive" fill="hold" evtFilter="cancelBubble" nodeType="interactiveSeq">
                <p:stCondLst>
                  <p:cond evt="onClick" delay="0">
                    <p:tgtEl>
                      <p:spTgt spid="11103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71" fill="hold" nodeType="clickPar">
                      <p:stCondLst>
                        <p:cond delay="0"/>
                      </p:stCondLst>
                      <p:childTnLst>
                        <p:par>
                          <p:cTn id="19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74" dur="300" fill="hold"/>
                                        <p:tgtEl>
                                          <p:spTgt spid="111036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76" dur="300" fill="hold"/>
                                        <p:tgtEl>
                                          <p:spTgt spid="11103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1977" dur="300" fill="hold"/>
                                        <p:tgtEl>
                                          <p:spTgt spid="11103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79" dur="300" fill="hold"/>
                                        <p:tgtEl>
                                          <p:spTgt spid="11103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80" dur="300" fill="hold"/>
                                        <p:tgtEl>
                                          <p:spTgt spid="11103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81" dur="300" fill="hold"/>
                                        <p:tgtEl>
                                          <p:spTgt spid="11103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66"/>
                  </p:tgtEl>
                </p:cond>
              </p:nextCondLst>
            </p:seq>
            <p:seq concurrent="1" nextAc="seek">
              <p:cTn id="1982" restart="whenNotActive" fill="hold" evtFilter="cancelBubble" nodeType="interactiveSeq">
                <p:stCondLst>
                  <p:cond evt="onClick" delay="0">
                    <p:tgtEl>
                      <p:spTgt spid="11103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83" fill="hold" nodeType="clickPar">
                      <p:stCondLst>
                        <p:cond delay="0"/>
                      </p:stCondLst>
                      <p:childTnLst>
                        <p:par>
                          <p:cTn id="19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85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986" dur="300" fill="hold"/>
                                        <p:tgtEl>
                                          <p:spTgt spid="11103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87" dur="300" fill="hold"/>
                                        <p:tgtEl>
                                          <p:spTgt spid="11103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88" dur="300" fill="hold"/>
                                        <p:tgtEl>
                                          <p:spTgt spid="11103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9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1990" dur="300" fill="hold"/>
                                        <p:tgtEl>
                                          <p:spTgt spid="111035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991" dur="300" fill="hold"/>
                                        <p:tgtEl>
                                          <p:spTgt spid="111035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2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93" dur="300" fill="hold"/>
                                        <p:tgtEl>
                                          <p:spTgt spid="11103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56"/>
                  </p:tgtEl>
                </p:cond>
              </p:nextCondLst>
            </p:seq>
            <p:seq concurrent="1" nextAc="seek">
              <p:cTn id="1994" restart="whenNotActive" fill="hold" evtFilter="cancelBubble" nodeType="interactiveSeq">
                <p:stCondLst>
                  <p:cond evt="onClick" delay="0">
                    <p:tgtEl>
                      <p:spTgt spid="11103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95" fill="hold" nodeType="clickPar">
                      <p:stCondLst>
                        <p:cond delay="0"/>
                      </p:stCondLst>
                      <p:childTnLst>
                        <p:par>
                          <p:cTn id="19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9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98" dur="300" fill="hold"/>
                                        <p:tgtEl>
                                          <p:spTgt spid="11103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9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00" dur="300" fill="hold"/>
                                        <p:tgtEl>
                                          <p:spTgt spid="111035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01" dur="300" fill="hold"/>
                                        <p:tgtEl>
                                          <p:spTgt spid="111035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03" dur="300" fill="hold"/>
                                        <p:tgtEl>
                                          <p:spTgt spid="11103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004" dur="300" fill="hold"/>
                                        <p:tgtEl>
                                          <p:spTgt spid="11103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05" dur="300" fill="hold"/>
                                        <p:tgtEl>
                                          <p:spTgt spid="11103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58"/>
                  </p:tgtEl>
                </p:cond>
              </p:nextCondLst>
            </p:seq>
            <p:seq concurrent="1" nextAc="seek">
              <p:cTn id="2006" restart="whenNotActive" fill="hold" evtFilter="cancelBubble" nodeType="interactiveSeq">
                <p:stCondLst>
                  <p:cond evt="onClick" delay="0">
                    <p:tgtEl>
                      <p:spTgt spid="11103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07" fill="hold" nodeType="clickPar">
                      <p:stCondLst>
                        <p:cond delay="0"/>
                      </p:stCondLst>
                      <p:childTnLst>
                        <p:par>
                          <p:cTn id="20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10" dur="300" fill="hold"/>
                                        <p:tgtEl>
                                          <p:spTgt spid="111035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12" dur="300" fill="hold"/>
                                        <p:tgtEl>
                                          <p:spTgt spid="111035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13" dur="300" fill="hold"/>
                                        <p:tgtEl>
                                          <p:spTgt spid="111035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15" dur="300" fill="hold"/>
                                        <p:tgtEl>
                                          <p:spTgt spid="11103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016" dur="300" fill="hold"/>
                                        <p:tgtEl>
                                          <p:spTgt spid="11103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17" dur="300" fill="hold"/>
                                        <p:tgtEl>
                                          <p:spTgt spid="11103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59"/>
                  </p:tgtEl>
                </p:cond>
              </p:nextCondLst>
            </p:seq>
            <p:seq concurrent="1" nextAc="seek">
              <p:cTn id="2018" restart="whenNotActive" fill="hold" evtFilter="cancelBubble" nodeType="interactiveSeq">
                <p:stCondLst>
                  <p:cond evt="onClick" delay="0">
                    <p:tgtEl>
                      <p:spTgt spid="11103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19" fill="hold" nodeType="clickPar">
                      <p:stCondLst>
                        <p:cond delay="0"/>
                      </p:stCondLst>
                      <p:childTnLst>
                        <p:par>
                          <p:cTn id="20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22" dur="300" fill="hold"/>
                                        <p:tgtEl>
                                          <p:spTgt spid="11103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4" dur="300" fill="hold"/>
                                        <p:tgtEl>
                                          <p:spTgt spid="111036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25" dur="300" fill="hold"/>
                                        <p:tgtEl>
                                          <p:spTgt spid="111036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27" dur="300" fill="hold"/>
                                        <p:tgtEl>
                                          <p:spTgt spid="11103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028" dur="300" fill="hold"/>
                                        <p:tgtEl>
                                          <p:spTgt spid="11103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29" dur="300" fill="hold"/>
                                        <p:tgtEl>
                                          <p:spTgt spid="11103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60"/>
                  </p:tgtEl>
                </p:cond>
              </p:nextCondLst>
            </p:seq>
            <p:seq concurrent="1" nextAc="seek">
              <p:cTn id="2030" restart="whenNotActive" fill="hold" evtFilter="cancelBubble" nodeType="interactiveSeq">
                <p:stCondLst>
                  <p:cond evt="onClick" delay="0">
                    <p:tgtEl>
                      <p:spTgt spid="11103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31" fill="hold" nodeType="clickPar">
                      <p:stCondLst>
                        <p:cond delay="0"/>
                      </p:stCondLst>
                      <p:childTnLst>
                        <p:par>
                          <p:cTn id="20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34" dur="300" fill="hold"/>
                                        <p:tgtEl>
                                          <p:spTgt spid="11103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36" dur="300" fill="hold"/>
                                        <p:tgtEl>
                                          <p:spTgt spid="111035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37" dur="300" fill="hold"/>
                                        <p:tgtEl>
                                          <p:spTgt spid="111035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39" dur="300" fill="hold"/>
                                        <p:tgtEl>
                                          <p:spTgt spid="11103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040" dur="300" fill="hold"/>
                                        <p:tgtEl>
                                          <p:spTgt spid="11103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1" dur="300" fill="hold"/>
                                        <p:tgtEl>
                                          <p:spTgt spid="11103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57"/>
                  </p:tgtEl>
                </p:cond>
              </p:nextCondLst>
            </p:seq>
            <p:seq concurrent="1" nextAc="seek">
              <p:cTn id="2042" restart="whenNotActive" fill="hold" evtFilter="cancelBubble" nodeType="interactiveSeq">
                <p:stCondLst>
                  <p:cond evt="onClick" delay="0">
                    <p:tgtEl>
                      <p:spTgt spid="11103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43" fill="hold" nodeType="clickPar">
                      <p:stCondLst>
                        <p:cond delay="0"/>
                      </p:stCondLst>
                      <p:childTnLst>
                        <p:par>
                          <p:cTn id="20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46" dur="300" fill="hold"/>
                                        <p:tgtEl>
                                          <p:spTgt spid="11103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48" dur="300" fill="hold"/>
                                        <p:tgtEl>
                                          <p:spTgt spid="111036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49" dur="300" fill="hold"/>
                                        <p:tgtEl>
                                          <p:spTgt spid="111036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51" dur="300" fill="hold"/>
                                        <p:tgtEl>
                                          <p:spTgt spid="11103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052" dur="300" fill="hold"/>
                                        <p:tgtEl>
                                          <p:spTgt spid="11103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53" dur="300" fill="hold"/>
                                        <p:tgtEl>
                                          <p:spTgt spid="11103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62"/>
                  </p:tgtEl>
                </p:cond>
              </p:nextCondLst>
            </p:seq>
            <p:seq concurrent="1" nextAc="seek">
              <p:cTn id="2054" restart="whenNotActive" fill="hold" evtFilter="cancelBubble" nodeType="interactiveSeq">
                <p:stCondLst>
                  <p:cond evt="onClick" delay="0">
                    <p:tgtEl>
                      <p:spTgt spid="11103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55" fill="hold" nodeType="clickPar">
                      <p:stCondLst>
                        <p:cond delay="0"/>
                      </p:stCondLst>
                      <p:childTnLst>
                        <p:par>
                          <p:cTn id="20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58" dur="300" fill="hold"/>
                                        <p:tgtEl>
                                          <p:spTgt spid="11103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60" dur="300" fill="hold"/>
                                        <p:tgtEl>
                                          <p:spTgt spid="111036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61" dur="300" fill="hold"/>
                                        <p:tgtEl>
                                          <p:spTgt spid="111036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63" dur="300" fill="hold"/>
                                        <p:tgtEl>
                                          <p:spTgt spid="11103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064" dur="300" fill="hold"/>
                                        <p:tgtEl>
                                          <p:spTgt spid="11103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65" dur="300" fill="hold"/>
                                        <p:tgtEl>
                                          <p:spTgt spid="11103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63"/>
                  </p:tgtEl>
                </p:cond>
              </p:nextCondLst>
            </p:seq>
            <p:seq concurrent="1" nextAc="seek">
              <p:cTn id="2066" restart="whenNotActive" fill="hold" evtFilter="cancelBubble" nodeType="interactiveSeq">
                <p:stCondLst>
                  <p:cond evt="onClick" delay="0">
                    <p:tgtEl>
                      <p:spTgt spid="11103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67" fill="hold" nodeType="clickPar">
                      <p:stCondLst>
                        <p:cond delay="0"/>
                      </p:stCondLst>
                      <p:childTnLst>
                        <p:par>
                          <p:cTn id="20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70" dur="300" fill="hold"/>
                                        <p:tgtEl>
                                          <p:spTgt spid="11103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72" dur="300" fill="hold"/>
                                        <p:tgtEl>
                                          <p:spTgt spid="111036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73" dur="300" fill="hold"/>
                                        <p:tgtEl>
                                          <p:spTgt spid="111036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75" dur="300" fill="hold"/>
                                        <p:tgtEl>
                                          <p:spTgt spid="11103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076" dur="300" fill="hold"/>
                                        <p:tgtEl>
                                          <p:spTgt spid="11103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77" dur="300" fill="hold"/>
                                        <p:tgtEl>
                                          <p:spTgt spid="11103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64"/>
                  </p:tgtEl>
                </p:cond>
              </p:nextCondLst>
            </p:seq>
            <p:seq concurrent="1" nextAc="seek">
              <p:cTn id="2078" restart="whenNotActive" fill="hold" evtFilter="cancelBubble" nodeType="interactiveSeq">
                <p:stCondLst>
                  <p:cond evt="onClick" delay="0">
                    <p:tgtEl>
                      <p:spTgt spid="11103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79" fill="hold" nodeType="clickPar">
                      <p:stCondLst>
                        <p:cond delay="0"/>
                      </p:stCondLst>
                      <p:childTnLst>
                        <p:par>
                          <p:cTn id="20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82" dur="300" fill="hold"/>
                                        <p:tgtEl>
                                          <p:spTgt spid="11103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0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84" dur="300" fill="hold"/>
                                        <p:tgtEl>
                                          <p:spTgt spid="111036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85" dur="300" fill="hold"/>
                                        <p:tgtEl>
                                          <p:spTgt spid="111036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87" dur="300" fill="hold"/>
                                        <p:tgtEl>
                                          <p:spTgt spid="11103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088" dur="300" fill="hold"/>
                                        <p:tgtEl>
                                          <p:spTgt spid="11103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89" dur="300" fill="hold"/>
                                        <p:tgtEl>
                                          <p:spTgt spid="11103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61"/>
                  </p:tgtEl>
                </p:cond>
              </p:nextCondLst>
            </p:seq>
            <p:seq concurrent="1" nextAc="seek">
              <p:cTn id="2090" restart="whenNotActive" fill="hold" evtFilter="cancelBubble" nodeType="interactiveSeq">
                <p:stCondLst>
                  <p:cond evt="onClick" delay="0">
                    <p:tgtEl>
                      <p:spTgt spid="11103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91" fill="hold" nodeType="clickPar">
                      <p:stCondLst>
                        <p:cond delay="0"/>
                      </p:stCondLst>
                      <p:childTnLst>
                        <p:par>
                          <p:cTn id="20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9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94" dur="300" fill="hold"/>
                                        <p:tgtEl>
                                          <p:spTgt spid="111036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95" dur="300" fill="hold"/>
                                        <p:tgtEl>
                                          <p:spTgt spid="111036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65"/>
                  </p:tgtEl>
                </p:cond>
              </p:nextCondLst>
            </p:seq>
            <p:seq concurrent="1" nextAc="seek">
              <p:cTn id="2096" restart="whenNotActive" fill="hold" evtFilter="cancelBubble" nodeType="interactiveSeq">
                <p:stCondLst>
                  <p:cond evt="onClick" delay="0">
                    <p:tgtEl>
                      <p:spTgt spid="11103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97" fill="hold" nodeType="clickPar">
                      <p:stCondLst>
                        <p:cond delay="0"/>
                      </p:stCondLst>
                      <p:childTnLst>
                        <p:par>
                          <p:cTn id="20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9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00" dur="300" fill="hold"/>
                                        <p:tgtEl>
                                          <p:spTgt spid="11103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0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02" dur="300" fill="hold"/>
                                        <p:tgtEl>
                                          <p:spTgt spid="111036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03" dur="300" fill="hold"/>
                                        <p:tgtEl>
                                          <p:spTgt spid="111036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05" dur="300" fill="hold"/>
                                        <p:tgtEl>
                                          <p:spTgt spid="11103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06" dur="300" fill="hold"/>
                                        <p:tgtEl>
                                          <p:spTgt spid="11103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07" dur="300" fill="hold"/>
                                        <p:tgtEl>
                                          <p:spTgt spid="11103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68"/>
                  </p:tgtEl>
                </p:cond>
              </p:nextCondLst>
            </p:seq>
            <p:seq concurrent="1" nextAc="seek">
              <p:cTn id="2108" restart="whenNotActive" fill="hold" evtFilter="cancelBubble" nodeType="interactiveSeq">
                <p:stCondLst>
                  <p:cond evt="onClick" delay="0">
                    <p:tgtEl>
                      <p:spTgt spid="11103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09" fill="hold" nodeType="clickPar">
                      <p:stCondLst>
                        <p:cond delay="0"/>
                      </p:stCondLst>
                      <p:childTnLst>
                        <p:par>
                          <p:cTn id="21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1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12" dur="300" fill="hold"/>
                                        <p:tgtEl>
                                          <p:spTgt spid="11103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1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14" dur="300" fill="hold"/>
                                        <p:tgtEl>
                                          <p:spTgt spid="111036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15" dur="300" fill="hold"/>
                                        <p:tgtEl>
                                          <p:spTgt spid="111036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17" dur="300" fill="hold"/>
                                        <p:tgtEl>
                                          <p:spTgt spid="11103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18" dur="300" fill="hold"/>
                                        <p:tgtEl>
                                          <p:spTgt spid="11103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19" dur="300" fill="hold"/>
                                        <p:tgtEl>
                                          <p:spTgt spid="11103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69"/>
                  </p:tgtEl>
                </p:cond>
              </p:nextCondLst>
            </p:seq>
            <p:seq concurrent="1" nextAc="seek">
              <p:cTn id="2120" restart="whenNotActive" fill="hold" evtFilter="cancelBubble" nodeType="interactiveSeq">
                <p:stCondLst>
                  <p:cond evt="onClick" delay="0">
                    <p:tgtEl>
                      <p:spTgt spid="11103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21" fill="hold" nodeType="clickPar">
                      <p:stCondLst>
                        <p:cond delay="0"/>
                      </p:stCondLst>
                      <p:childTnLst>
                        <p:par>
                          <p:cTn id="21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2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24" dur="300" fill="hold"/>
                                        <p:tgtEl>
                                          <p:spTgt spid="11103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2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26" dur="300" fill="hold"/>
                                        <p:tgtEl>
                                          <p:spTgt spid="111037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27" dur="300" fill="hold"/>
                                        <p:tgtEl>
                                          <p:spTgt spid="111037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29" dur="300" fill="hold"/>
                                        <p:tgtEl>
                                          <p:spTgt spid="11103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30" dur="300" fill="hold"/>
                                        <p:tgtEl>
                                          <p:spTgt spid="11103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31" dur="300" fill="hold"/>
                                        <p:tgtEl>
                                          <p:spTgt spid="11103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70"/>
                  </p:tgtEl>
                </p:cond>
              </p:nextCondLst>
            </p:seq>
            <p:seq concurrent="1" nextAc="seek">
              <p:cTn id="2132" restart="whenNotActive" fill="hold" evtFilter="cancelBubble" nodeType="interactiveSeq">
                <p:stCondLst>
                  <p:cond evt="onClick" delay="0">
                    <p:tgtEl>
                      <p:spTgt spid="11103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33" fill="hold" nodeType="clickPar">
                      <p:stCondLst>
                        <p:cond delay="0"/>
                      </p:stCondLst>
                      <p:childTnLst>
                        <p:par>
                          <p:cTn id="21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3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36" dur="300" fill="hold"/>
                                        <p:tgtEl>
                                          <p:spTgt spid="11103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3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38" dur="300" fill="hold"/>
                                        <p:tgtEl>
                                          <p:spTgt spid="11103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39" dur="300" fill="hold"/>
                                        <p:tgtEl>
                                          <p:spTgt spid="11103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41" dur="300" fill="hold"/>
                                        <p:tgtEl>
                                          <p:spTgt spid="11103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42" dur="300" fill="hold"/>
                                        <p:tgtEl>
                                          <p:spTgt spid="11103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43" dur="300" fill="hold"/>
                                        <p:tgtEl>
                                          <p:spTgt spid="11103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67"/>
                  </p:tgtEl>
                </p:cond>
              </p:nextCondLst>
            </p:seq>
            <p:seq concurrent="1" nextAc="seek">
              <p:cTn id="2144" restart="whenNotActive" fill="hold" evtFilter="cancelBubble" nodeType="interactiveSeq">
                <p:stCondLst>
                  <p:cond evt="onClick" delay="0">
                    <p:tgtEl>
                      <p:spTgt spid="11103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45" fill="hold" nodeType="clickPar">
                      <p:stCondLst>
                        <p:cond delay="0"/>
                      </p:stCondLst>
                      <p:childTnLst>
                        <p:par>
                          <p:cTn id="21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4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48" dur="300" fill="hold"/>
                                        <p:tgtEl>
                                          <p:spTgt spid="111037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4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50" dur="300" fill="hold"/>
                                        <p:tgtEl>
                                          <p:spTgt spid="111037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51" dur="300" fill="hold"/>
                                        <p:tgtEl>
                                          <p:spTgt spid="111037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53" dur="300" fill="hold"/>
                                        <p:tgtEl>
                                          <p:spTgt spid="11103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54" dur="300" fill="hold"/>
                                        <p:tgtEl>
                                          <p:spTgt spid="11103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55" dur="300" fill="hold"/>
                                        <p:tgtEl>
                                          <p:spTgt spid="11103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72"/>
                  </p:tgtEl>
                </p:cond>
              </p:nextCondLst>
            </p:seq>
            <p:seq concurrent="1" nextAc="seek">
              <p:cTn id="2156" restart="whenNotActive" fill="hold" evtFilter="cancelBubble" nodeType="interactiveSeq">
                <p:stCondLst>
                  <p:cond evt="onClick" delay="0">
                    <p:tgtEl>
                      <p:spTgt spid="11103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57" fill="hold" nodeType="clickPar">
                      <p:stCondLst>
                        <p:cond delay="0"/>
                      </p:stCondLst>
                      <p:childTnLst>
                        <p:par>
                          <p:cTn id="21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5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60" dur="300" fill="hold"/>
                                        <p:tgtEl>
                                          <p:spTgt spid="111037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6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62" dur="300" fill="hold"/>
                                        <p:tgtEl>
                                          <p:spTgt spid="111037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63" dur="300" fill="hold"/>
                                        <p:tgtEl>
                                          <p:spTgt spid="111037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65" dur="300" fill="hold"/>
                                        <p:tgtEl>
                                          <p:spTgt spid="11103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66" dur="300" fill="hold"/>
                                        <p:tgtEl>
                                          <p:spTgt spid="11103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67" dur="300" fill="hold"/>
                                        <p:tgtEl>
                                          <p:spTgt spid="11103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73"/>
                  </p:tgtEl>
                </p:cond>
              </p:nextCondLst>
            </p:seq>
            <p:seq concurrent="1" nextAc="seek">
              <p:cTn id="2168" restart="whenNotActive" fill="hold" evtFilter="cancelBubble" nodeType="interactiveSeq">
                <p:stCondLst>
                  <p:cond evt="onClick" delay="0">
                    <p:tgtEl>
                      <p:spTgt spid="11103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69" fill="hold" nodeType="clickPar">
                      <p:stCondLst>
                        <p:cond delay="0"/>
                      </p:stCondLst>
                      <p:childTnLst>
                        <p:par>
                          <p:cTn id="21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7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72" dur="300" fill="hold"/>
                                        <p:tgtEl>
                                          <p:spTgt spid="111037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7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74" dur="300" fill="hold"/>
                                        <p:tgtEl>
                                          <p:spTgt spid="111037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75" dur="300" fill="hold"/>
                                        <p:tgtEl>
                                          <p:spTgt spid="111037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77" dur="300" fill="hold"/>
                                        <p:tgtEl>
                                          <p:spTgt spid="11103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78" dur="300" fill="hold"/>
                                        <p:tgtEl>
                                          <p:spTgt spid="11103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79" dur="300" fill="hold"/>
                                        <p:tgtEl>
                                          <p:spTgt spid="11103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74"/>
                  </p:tgtEl>
                </p:cond>
              </p:nextCondLst>
            </p:seq>
            <p:seq concurrent="1" nextAc="seek">
              <p:cTn id="2180" restart="whenNotActive" fill="hold" evtFilter="cancelBubble" nodeType="interactiveSeq">
                <p:stCondLst>
                  <p:cond evt="onClick" delay="0">
                    <p:tgtEl>
                      <p:spTgt spid="11103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81" fill="hold" nodeType="clickPar">
                      <p:stCondLst>
                        <p:cond delay="0"/>
                      </p:stCondLst>
                      <p:childTnLst>
                        <p:par>
                          <p:cTn id="21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8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84" dur="300" fill="hold"/>
                                        <p:tgtEl>
                                          <p:spTgt spid="11103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8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86" dur="300" fill="hold"/>
                                        <p:tgtEl>
                                          <p:spTgt spid="111037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87" dur="300" fill="hold"/>
                                        <p:tgtEl>
                                          <p:spTgt spid="111037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89" dur="300" fill="hold"/>
                                        <p:tgtEl>
                                          <p:spTgt spid="11103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190" dur="300" fill="hold"/>
                                        <p:tgtEl>
                                          <p:spTgt spid="11103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91" dur="300" fill="hold"/>
                                        <p:tgtEl>
                                          <p:spTgt spid="11103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71"/>
                  </p:tgtEl>
                </p:cond>
              </p:nextCondLst>
            </p:seq>
            <p:seq concurrent="1" nextAc="seek">
              <p:cTn id="2192" restart="whenNotActive" fill="hold" evtFilter="cancelBubble" nodeType="interactiveSeq">
                <p:stCondLst>
                  <p:cond evt="onClick" delay="0">
                    <p:tgtEl>
                      <p:spTgt spid="111038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93" fill="hold" nodeType="clickPar">
                      <p:stCondLst>
                        <p:cond delay="0"/>
                      </p:stCondLst>
                      <p:childTnLst>
                        <p:par>
                          <p:cTn id="21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9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96" dur="300" fill="hold"/>
                                        <p:tgtEl>
                                          <p:spTgt spid="11103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19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98" dur="300" fill="hold"/>
                                        <p:tgtEl>
                                          <p:spTgt spid="111038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199" dur="300" fill="hold"/>
                                        <p:tgtEl>
                                          <p:spTgt spid="111038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01" dur="300" fill="hold"/>
                                        <p:tgtEl>
                                          <p:spTgt spid="11103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02" dur="300" fill="hold"/>
                                        <p:tgtEl>
                                          <p:spTgt spid="11103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03" dur="300" fill="hold"/>
                                        <p:tgtEl>
                                          <p:spTgt spid="11103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85"/>
                  </p:tgtEl>
                </p:cond>
              </p:nextCondLst>
            </p:seq>
            <p:seq concurrent="1" nextAc="seek">
              <p:cTn id="2204" restart="whenNotActive" fill="hold" evtFilter="cancelBubble" nodeType="interactiveSeq">
                <p:stCondLst>
                  <p:cond evt="onClick" delay="0">
                    <p:tgtEl>
                      <p:spTgt spid="111037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05" fill="hold" nodeType="clickPar">
                      <p:stCondLst>
                        <p:cond delay="0"/>
                      </p:stCondLst>
                      <p:childTnLst>
                        <p:par>
                          <p:cTn id="22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07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08" dur="300" fill="hold"/>
                                        <p:tgtEl>
                                          <p:spTgt spid="11103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09" dur="300" fill="hold"/>
                                        <p:tgtEl>
                                          <p:spTgt spid="11103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10" dur="300" fill="hold"/>
                                        <p:tgtEl>
                                          <p:spTgt spid="11103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1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2212" dur="300" fill="hold"/>
                                        <p:tgtEl>
                                          <p:spTgt spid="111037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13" dur="300" fill="hold"/>
                                        <p:tgtEl>
                                          <p:spTgt spid="111037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4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15" dur="300" fill="hold"/>
                                        <p:tgtEl>
                                          <p:spTgt spid="11103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75"/>
                  </p:tgtEl>
                </p:cond>
              </p:nextCondLst>
            </p:seq>
            <p:seq concurrent="1" nextAc="seek">
              <p:cTn id="2216" restart="whenNotActive" fill="hold" evtFilter="cancelBubble" nodeType="interactiveSeq">
                <p:stCondLst>
                  <p:cond evt="onClick" delay="0">
                    <p:tgtEl>
                      <p:spTgt spid="11103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17" fill="hold" nodeType="clickPar">
                      <p:stCondLst>
                        <p:cond delay="0"/>
                      </p:stCondLst>
                      <p:childTnLst>
                        <p:par>
                          <p:cTn id="22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1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20" dur="300" fill="hold"/>
                                        <p:tgtEl>
                                          <p:spTgt spid="11103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2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22" dur="300" fill="hold"/>
                                        <p:tgtEl>
                                          <p:spTgt spid="111037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23" dur="300" fill="hold"/>
                                        <p:tgtEl>
                                          <p:spTgt spid="111037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25" dur="300" fill="hold"/>
                                        <p:tgtEl>
                                          <p:spTgt spid="11103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26" dur="300" fill="hold"/>
                                        <p:tgtEl>
                                          <p:spTgt spid="11103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27" dur="300" fill="hold"/>
                                        <p:tgtEl>
                                          <p:spTgt spid="11103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77"/>
                  </p:tgtEl>
                </p:cond>
              </p:nextCondLst>
            </p:seq>
            <p:seq concurrent="1" nextAc="seek">
              <p:cTn id="2228" restart="whenNotActive" fill="hold" evtFilter="cancelBubble" nodeType="interactiveSeq">
                <p:stCondLst>
                  <p:cond evt="onClick" delay="0">
                    <p:tgtEl>
                      <p:spTgt spid="111037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29" fill="hold" nodeType="clickPar">
                      <p:stCondLst>
                        <p:cond delay="0"/>
                      </p:stCondLst>
                      <p:childTnLst>
                        <p:par>
                          <p:cTn id="22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3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32" dur="300" fill="hold"/>
                                        <p:tgtEl>
                                          <p:spTgt spid="11103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3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34" dur="300" fill="hold"/>
                                        <p:tgtEl>
                                          <p:spTgt spid="111037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35" dur="300" fill="hold"/>
                                        <p:tgtEl>
                                          <p:spTgt spid="111037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37" dur="300" fill="hold"/>
                                        <p:tgtEl>
                                          <p:spTgt spid="11103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38" dur="300" fill="hold"/>
                                        <p:tgtEl>
                                          <p:spTgt spid="11103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39" dur="300" fill="hold"/>
                                        <p:tgtEl>
                                          <p:spTgt spid="11103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78"/>
                  </p:tgtEl>
                </p:cond>
              </p:nextCondLst>
            </p:seq>
            <p:seq concurrent="1" nextAc="seek">
              <p:cTn id="2240" restart="whenNotActive" fill="hold" evtFilter="cancelBubble" nodeType="interactiveSeq">
                <p:stCondLst>
                  <p:cond evt="onClick" delay="0">
                    <p:tgtEl>
                      <p:spTgt spid="111037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41" fill="hold" nodeType="clickPar">
                      <p:stCondLst>
                        <p:cond delay="0"/>
                      </p:stCondLst>
                      <p:childTnLst>
                        <p:par>
                          <p:cTn id="22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4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44" dur="300" fill="hold"/>
                                        <p:tgtEl>
                                          <p:spTgt spid="11103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4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46" dur="300" fill="hold"/>
                                        <p:tgtEl>
                                          <p:spTgt spid="111037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47" dur="300" fill="hold"/>
                                        <p:tgtEl>
                                          <p:spTgt spid="111037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49" dur="300" fill="hold"/>
                                        <p:tgtEl>
                                          <p:spTgt spid="11103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50" dur="300" fill="hold"/>
                                        <p:tgtEl>
                                          <p:spTgt spid="11103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51" dur="300" fill="hold"/>
                                        <p:tgtEl>
                                          <p:spTgt spid="11103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79"/>
                  </p:tgtEl>
                </p:cond>
              </p:nextCondLst>
            </p:seq>
            <p:seq concurrent="1" nextAc="seek">
              <p:cTn id="2252" restart="whenNotActive" fill="hold" evtFilter="cancelBubble" nodeType="interactiveSeq">
                <p:stCondLst>
                  <p:cond evt="onClick" delay="0">
                    <p:tgtEl>
                      <p:spTgt spid="11103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53" fill="hold" nodeType="clickPar">
                      <p:stCondLst>
                        <p:cond delay="0"/>
                      </p:stCondLst>
                      <p:childTnLst>
                        <p:par>
                          <p:cTn id="22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5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56" dur="300" fill="hold"/>
                                        <p:tgtEl>
                                          <p:spTgt spid="11103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5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58" dur="300" fill="hold"/>
                                        <p:tgtEl>
                                          <p:spTgt spid="111037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59" dur="300" fill="hold"/>
                                        <p:tgtEl>
                                          <p:spTgt spid="111037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61" dur="300" fill="hold"/>
                                        <p:tgtEl>
                                          <p:spTgt spid="11103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62" dur="300" fill="hold"/>
                                        <p:tgtEl>
                                          <p:spTgt spid="11103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63" dur="300" fill="hold"/>
                                        <p:tgtEl>
                                          <p:spTgt spid="11103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76"/>
                  </p:tgtEl>
                </p:cond>
              </p:nextCondLst>
            </p:seq>
            <p:seq concurrent="1" nextAc="seek">
              <p:cTn id="2264" restart="whenNotActive" fill="hold" evtFilter="cancelBubble" nodeType="interactiveSeq">
                <p:stCondLst>
                  <p:cond evt="onClick" delay="0">
                    <p:tgtEl>
                      <p:spTgt spid="111038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65" fill="hold" nodeType="clickPar">
                      <p:stCondLst>
                        <p:cond delay="0"/>
                      </p:stCondLst>
                      <p:childTnLst>
                        <p:par>
                          <p:cTn id="22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6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68" dur="300" fill="hold"/>
                                        <p:tgtEl>
                                          <p:spTgt spid="11103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6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70" dur="300" fill="hold"/>
                                        <p:tgtEl>
                                          <p:spTgt spid="111038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71" dur="300" fill="hold"/>
                                        <p:tgtEl>
                                          <p:spTgt spid="111038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73" dur="300" fill="hold"/>
                                        <p:tgtEl>
                                          <p:spTgt spid="11103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74" dur="300" fill="hold"/>
                                        <p:tgtEl>
                                          <p:spTgt spid="11103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75" dur="300" fill="hold"/>
                                        <p:tgtEl>
                                          <p:spTgt spid="11103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81"/>
                  </p:tgtEl>
                </p:cond>
              </p:nextCondLst>
            </p:seq>
            <p:seq concurrent="1" nextAc="seek">
              <p:cTn id="2276" restart="whenNotActive" fill="hold" evtFilter="cancelBubble" nodeType="interactiveSeq">
                <p:stCondLst>
                  <p:cond evt="onClick" delay="0">
                    <p:tgtEl>
                      <p:spTgt spid="111038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77" fill="hold" nodeType="clickPar">
                      <p:stCondLst>
                        <p:cond delay="0"/>
                      </p:stCondLst>
                      <p:childTnLst>
                        <p:par>
                          <p:cTn id="22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7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80" dur="300" fill="hold"/>
                                        <p:tgtEl>
                                          <p:spTgt spid="11103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8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82" dur="300" fill="hold"/>
                                        <p:tgtEl>
                                          <p:spTgt spid="111038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83" dur="300" fill="hold"/>
                                        <p:tgtEl>
                                          <p:spTgt spid="111038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85" dur="300" fill="hold"/>
                                        <p:tgtEl>
                                          <p:spTgt spid="11103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86" dur="300" fill="hold"/>
                                        <p:tgtEl>
                                          <p:spTgt spid="11103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87" dur="300" fill="hold"/>
                                        <p:tgtEl>
                                          <p:spTgt spid="11103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82"/>
                  </p:tgtEl>
                </p:cond>
              </p:nextCondLst>
            </p:seq>
            <p:seq concurrent="1" nextAc="seek">
              <p:cTn id="2288" restart="whenNotActive" fill="hold" evtFilter="cancelBubble" nodeType="interactiveSeq">
                <p:stCondLst>
                  <p:cond evt="onClick" delay="0">
                    <p:tgtEl>
                      <p:spTgt spid="11103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89" fill="hold" nodeType="clickPar">
                      <p:stCondLst>
                        <p:cond delay="0"/>
                      </p:stCondLst>
                      <p:childTnLst>
                        <p:par>
                          <p:cTn id="22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9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92" dur="300" fill="hold"/>
                                        <p:tgtEl>
                                          <p:spTgt spid="111038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29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94" dur="300" fill="hold"/>
                                        <p:tgtEl>
                                          <p:spTgt spid="111038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95" dur="300" fill="hold"/>
                                        <p:tgtEl>
                                          <p:spTgt spid="111038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97" dur="300" fill="hold"/>
                                        <p:tgtEl>
                                          <p:spTgt spid="11103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98" dur="300" fill="hold"/>
                                        <p:tgtEl>
                                          <p:spTgt spid="11103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99" dur="300" fill="hold"/>
                                        <p:tgtEl>
                                          <p:spTgt spid="11103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83"/>
                  </p:tgtEl>
                </p:cond>
              </p:nextCondLst>
            </p:seq>
            <p:seq concurrent="1" nextAc="seek">
              <p:cTn id="2300" restart="whenNotActive" fill="hold" evtFilter="cancelBubble" nodeType="interactiveSeq">
                <p:stCondLst>
                  <p:cond evt="onClick" delay="0">
                    <p:tgtEl>
                      <p:spTgt spid="11103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01" fill="hold" nodeType="clickPar">
                      <p:stCondLst>
                        <p:cond delay="0"/>
                      </p:stCondLst>
                      <p:childTnLst>
                        <p:par>
                          <p:cTn id="23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0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04" dur="300" fill="hold"/>
                                        <p:tgtEl>
                                          <p:spTgt spid="111038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0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06" dur="300" fill="hold"/>
                                        <p:tgtEl>
                                          <p:spTgt spid="111038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07" dur="300" fill="hold"/>
                                        <p:tgtEl>
                                          <p:spTgt spid="111038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09" dur="300" fill="hold"/>
                                        <p:tgtEl>
                                          <p:spTgt spid="11103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310" dur="300" fill="hold"/>
                                        <p:tgtEl>
                                          <p:spTgt spid="11103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11" dur="300" fill="hold"/>
                                        <p:tgtEl>
                                          <p:spTgt spid="11103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80"/>
                  </p:tgtEl>
                </p:cond>
              </p:nextCondLst>
            </p:seq>
            <p:seq concurrent="1" nextAc="seek">
              <p:cTn id="2312" restart="whenNotActive" fill="hold" evtFilter="cancelBubble" nodeType="interactiveSeq">
                <p:stCondLst>
                  <p:cond evt="onClick" delay="0">
                    <p:tgtEl>
                      <p:spTgt spid="11103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13" fill="hold" nodeType="clickPar">
                      <p:stCondLst>
                        <p:cond delay="0"/>
                      </p:stCondLst>
                      <p:childTnLst>
                        <p:par>
                          <p:cTn id="23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16" dur="300" fill="hold"/>
                                        <p:tgtEl>
                                          <p:spTgt spid="111038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17" dur="300" fill="hold"/>
                                        <p:tgtEl>
                                          <p:spTgt spid="111038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84"/>
                  </p:tgtEl>
                </p:cond>
              </p:nextCondLst>
            </p:seq>
            <p:seq concurrent="1" nextAc="seek">
              <p:cTn id="2318" restart="whenNotActive" fill="hold" evtFilter="cancelBubble" nodeType="interactiveSeq">
                <p:stCondLst>
                  <p:cond evt="onClick" delay="0">
                    <p:tgtEl>
                      <p:spTgt spid="11103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19" fill="hold" nodeType="clickPar">
                      <p:stCondLst>
                        <p:cond delay="0"/>
                      </p:stCondLst>
                      <p:childTnLst>
                        <p:par>
                          <p:cTn id="23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2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22" dur="300" fill="hold"/>
                                        <p:tgtEl>
                                          <p:spTgt spid="11103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2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24" dur="300" fill="hold"/>
                                        <p:tgtEl>
                                          <p:spTgt spid="111038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25" dur="300" fill="hold"/>
                                        <p:tgtEl>
                                          <p:spTgt spid="111038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27" dur="300" fill="hold"/>
                                        <p:tgtEl>
                                          <p:spTgt spid="11103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328" dur="300" fill="hold"/>
                                        <p:tgtEl>
                                          <p:spTgt spid="11103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29" dur="300" fill="hold"/>
                                        <p:tgtEl>
                                          <p:spTgt spid="11103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87"/>
                  </p:tgtEl>
                </p:cond>
              </p:nextCondLst>
            </p:seq>
            <p:seq concurrent="1" nextAc="seek">
              <p:cTn id="2330" restart="whenNotActive" fill="hold" evtFilter="cancelBubble" nodeType="interactiveSeq">
                <p:stCondLst>
                  <p:cond evt="onClick" delay="0">
                    <p:tgtEl>
                      <p:spTgt spid="11103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31" fill="hold" nodeType="clickPar">
                      <p:stCondLst>
                        <p:cond delay="0"/>
                      </p:stCondLst>
                      <p:childTnLst>
                        <p:par>
                          <p:cTn id="23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34" dur="300" fill="hold"/>
                                        <p:tgtEl>
                                          <p:spTgt spid="111038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36" dur="300" fill="hold"/>
                                        <p:tgtEl>
                                          <p:spTgt spid="111038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37" dur="300" fill="hold"/>
                                        <p:tgtEl>
                                          <p:spTgt spid="111038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39" dur="300" fill="hold"/>
                                        <p:tgtEl>
                                          <p:spTgt spid="11103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340" dur="300" fill="hold"/>
                                        <p:tgtEl>
                                          <p:spTgt spid="11103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41" dur="300" fill="hold"/>
                                        <p:tgtEl>
                                          <p:spTgt spid="11103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88"/>
                  </p:tgtEl>
                </p:cond>
              </p:nextCondLst>
            </p:seq>
            <p:seq concurrent="1" nextAc="seek">
              <p:cTn id="2342" restart="whenNotActive" fill="hold" evtFilter="cancelBubble" nodeType="interactiveSeq">
                <p:stCondLst>
                  <p:cond evt="onClick" delay="0">
                    <p:tgtEl>
                      <p:spTgt spid="11103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43" fill="hold" nodeType="clickPar">
                      <p:stCondLst>
                        <p:cond delay="0"/>
                      </p:stCondLst>
                      <p:childTnLst>
                        <p:par>
                          <p:cTn id="23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46" dur="300" fill="hold"/>
                                        <p:tgtEl>
                                          <p:spTgt spid="111038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48" dur="300" fill="hold"/>
                                        <p:tgtEl>
                                          <p:spTgt spid="111038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49" dur="300" fill="hold"/>
                                        <p:tgtEl>
                                          <p:spTgt spid="111038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51" dur="300" fill="hold"/>
                                        <p:tgtEl>
                                          <p:spTgt spid="11103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352" dur="300" fill="hold"/>
                                        <p:tgtEl>
                                          <p:spTgt spid="11103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53" dur="300" fill="hold"/>
                                        <p:tgtEl>
                                          <p:spTgt spid="11103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89"/>
                  </p:tgtEl>
                </p:cond>
              </p:nextCondLst>
            </p:seq>
            <p:seq concurrent="1" nextAc="seek">
              <p:cTn id="2354" restart="whenNotActive" fill="hold" evtFilter="cancelBubble" nodeType="interactiveSeq">
                <p:stCondLst>
                  <p:cond evt="onClick" delay="0">
                    <p:tgtEl>
                      <p:spTgt spid="111038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55" fill="hold" nodeType="clickPar">
                      <p:stCondLst>
                        <p:cond delay="0"/>
                      </p:stCondLst>
                      <p:childTnLst>
                        <p:par>
                          <p:cTn id="23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58" dur="300" fill="hold"/>
                                        <p:tgtEl>
                                          <p:spTgt spid="11103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60" dur="300" fill="hold"/>
                                        <p:tgtEl>
                                          <p:spTgt spid="111038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61" dur="300" fill="hold"/>
                                        <p:tgtEl>
                                          <p:spTgt spid="111038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63" dur="300" fill="hold"/>
                                        <p:tgtEl>
                                          <p:spTgt spid="11103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364" dur="300" fill="hold"/>
                                        <p:tgtEl>
                                          <p:spTgt spid="11103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65" dur="300" fill="hold"/>
                                        <p:tgtEl>
                                          <p:spTgt spid="11103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86"/>
                  </p:tgtEl>
                </p:cond>
              </p:nextCondLst>
            </p:seq>
            <p:seq concurrent="1" nextAc="seek">
              <p:cTn id="2366" restart="whenNotActive" fill="hold" evtFilter="cancelBubble" nodeType="interactiveSeq">
                <p:stCondLst>
                  <p:cond evt="onClick" delay="0">
                    <p:tgtEl>
                      <p:spTgt spid="11103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67" fill="hold" nodeType="clickPar">
                      <p:stCondLst>
                        <p:cond delay="0"/>
                      </p:stCondLst>
                      <p:childTnLst>
                        <p:par>
                          <p:cTn id="23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70" dur="300" fill="hold"/>
                                        <p:tgtEl>
                                          <p:spTgt spid="11103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72" dur="300" fill="hold"/>
                                        <p:tgtEl>
                                          <p:spTgt spid="111039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73" dur="300" fill="hold"/>
                                        <p:tgtEl>
                                          <p:spTgt spid="111039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75" dur="300" fill="hold"/>
                                        <p:tgtEl>
                                          <p:spTgt spid="11103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376" dur="300" fill="hold"/>
                                        <p:tgtEl>
                                          <p:spTgt spid="11103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77" dur="300" fill="hold"/>
                                        <p:tgtEl>
                                          <p:spTgt spid="11103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91"/>
                  </p:tgtEl>
                </p:cond>
              </p:nextCondLst>
            </p:seq>
            <p:seq concurrent="1" nextAc="seek">
              <p:cTn id="2378" restart="whenNotActive" fill="hold" evtFilter="cancelBubble" nodeType="interactiveSeq">
                <p:stCondLst>
                  <p:cond evt="onClick" delay="0">
                    <p:tgtEl>
                      <p:spTgt spid="11103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79" fill="hold" nodeType="clickPar">
                      <p:stCondLst>
                        <p:cond delay="0"/>
                      </p:stCondLst>
                      <p:childTnLst>
                        <p:par>
                          <p:cTn id="23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82" dur="300" fill="hold"/>
                                        <p:tgtEl>
                                          <p:spTgt spid="11103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84" dur="300" fill="hold"/>
                                        <p:tgtEl>
                                          <p:spTgt spid="111039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85" dur="300" fill="hold"/>
                                        <p:tgtEl>
                                          <p:spTgt spid="111039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87" dur="300" fill="hold"/>
                                        <p:tgtEl>
                                          <p:spTgt spid="11103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388" dur="300" fill="hold"/>
                                        <p:tgtEl>
                                          <p:spTgt spid="11103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89" dur="300" fill="hold"/>
                                        <p:tgtEl>
                                          <p:spTgt spid="11103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92"/>
                  </p:tgtEl>
                </p:cond>
              </p:nextCondLst>
            </p:seq>
            <p:seq concurrent="1" nextAc="seek">
              <p:cTn id="2390" restart="whenNotActive" fill="hold" evtFilter="cancelBubble" nodeType="interactiveSeq">
                <p:stCondLst>
                  <p:cond evt="onClick" delay="0">
                    <p:tgtEl>
                      <p:spTgt spid="11103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91" fill="hold" nodeType="clickPar">
                      <p:stCondLst>
                        <p:cond delay="0"/>
                      </p:stCondLst>
                      <p:childTnLst>
                        <p:par>
                          <p:cTn id="23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9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94" dur="300" fill="hold"/>
                                        <p:tgtEl>
                                          <p:spTgt spid="11103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9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96" dur="300" fill="hold"/>
                                        <p:tgtEl>
                                          <p:spTgt spid="111039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97" dur="300" fill="hold"/>
                                        <p:tgtEl>
                                          <p:spTgt spid="111039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99" dur="300" fill="hold"/>
                                        <p:tgtEl>
                                          <p:spTgt spid="11103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400" dur="300" fill="hold"/>
                                        <p:tgtEl>
                                          <p:spTgt spid="11103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01" dur="300" fill="hold"/>
                                        <p:tgtEl>
                                          <p:spTgt spid="11103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93"/>
                  </p:tgtEl>
                </p:cond>
              </p:nextCondLst>
            </p:seq>
            <p:seq concurrent="1" nextAc="seek">
              <p:cTn id="2402" restart="whenNotActive" fill="hold" evtFilter="cancelBubble" nodeType="interactiveSeq">
                <p:stCondLst>
                  <p:cond evt="onClick" delay="0">
                    <p:tgtEl>
                      <p:spTgt spid="111039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03" fill="hold" nodeType="clickPar">
                      <p:stCondLst>
                        <p:cond delay="0"/>
                      </p:stCondLst>
                      <p:childTnLst>
                        <p:par>
                          <p:cTn id="24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0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06" dur="300" fill="hold"/>
                                        <p:tgtEl>
                                          <p:spTgt spid="111039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40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08" dur="300" fill="hold"/>
                                        <p:tgtEl>
                                          <p:spTgt spid="111039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09" dur="300" fill="hold"/>
                                        <p:tgtEl>
                                          <p:spTgt spid="111039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11" dur="300" fill="hold"/>
                                        <p:tgtEl>
                                          <p:spTgt spid="11103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412" dur="300" fill="hold"/>
                                        <p:tgtEl>
                                          <p:spTgt spid="11103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13" dur="300" fill="hold"/>
                                        <p:tgtEl>
                                          <p:spTgt spid="11103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90"/>
                  </p:tgtEl>
                </p:cond>
              </p:nextCondLst>
            </p:seq>
            <p:seq concurrent="1" nextAc="seek">
              <p:cTn id="2414" restart="whenNotActive" fill="hold" evtFilter="cancelBubble" nodeType="interactiveSeq">
                <p:stCondLst>
                  <p:cond evt="onClick" delay="0">
                    <p:tgtEl>
                      <p:spTgt spid="11103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15" fill="hold" nodeType="clickPar">
                      <p:stCondLst>
                        <p:cond delay="0"/>
                      </p:stCondLst>
                      <p:childTnLst>
                        <p:par>
                          <p:cTn id="24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1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18" dur="300" fill="hold"/>
                                        <p:tgtEl>
                                          <p:spTgt spid="111039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41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20" dur="300" fill="hold"/>
                                        <p:tgtEl>
                                          <p:spTgt spid="111039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421" dur="300" fill="hold"/>
                                        <p:tgtEl>
                                          <p:spTgt spid="111039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23" dur="300" fill="hold"/>
                                        <p:tgtEl>
                                          <p:spTgt spid="11103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24" dur="300" fill="hold"/>
                                        <p:tgtEl>
                                          <p:spTgt spid="11103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25" dur="300" fill="hold"/>
                                        <p:tgtEl>
                                          <p:spTgt spid="11103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94"/>
                  </p:tgtEl>
                </p:cond>
              </p:nextCondLst>
            </p:seq>
            <p:seq concurrent="1" nextAc="seek">
              <p:cTn id="2426" restart="whenNotActive" fill="hold" evtFilter="cancelBubble" nodeType="interactiveSeq">
                <p:stCondLst>
                  <p:cond evt="onClick" delay="0">
                    <p:tgtEl>
                      <p:spTgt spid="111039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27" fill="hold" nodeType="clickPar">
                      <p:stCondLst>
                        <p:cond delay="0"/>
                      </p:stCondLst>
                      <p:childTnLst>
                        <p:par>
                          <p:cTn id="24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29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30" dur="300" fill="hold"/>
                                        <p:tgtEl>
                                          <p:spTgt spid="11103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31" dur="300" fill="hold"/>
                                        <p:tgtEl>
                                          <p:spTgt spid="11103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32" dur="300" fill="hold"/>
                                        <p:tgtEl>
                                          <p:spTgt spid="11103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3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2434" dur="300" fill="hold"/>
                                        <p:tgtEl>
                                          <p:spTgt spid="111039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435" dur="300" fill="hold"/>
                                        <p:tgtEl>
                                          <p:spTgt spid="111039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6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37" dur="300" fill="hold"/>
                                        <p:tgtEl>
                                          <p:spTgt spid="111039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95"/>
                  </p:tgtEl>
                </p:cond>
              </p:nextCondLst>
            </p:seq>
            <p:seq concurrent="1" nextAc="seek">
              <p:cTn id="2438" restart="whenNotActive" fill="hold" evtFilter="cancelBubble" nodeType="interactiveSeq">
                <p:stCondLst>
                  <p:cond evt="onClick" delay="0">
                    <p:tgtEl>
                      <p:spTgt spid="111040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39" fill="hold" nodeType="clickPar">
                      <p:stCondLst>
                        <p:cond delay="0"/>
                      </p:stCondLst>
                      <p:childTnLst>
                        <p:par>
                          <p:cTn id="24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4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42" dur="300" fill="hold"/>
                                        <p:tgtEl>
                                          <p:spTgt spid="111040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44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44" dur="300" fill="hold"/>
                                        <p:tgtEl>
                                          <p:spTgt spid="111040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445" dur="300" fill="hold"/>
                                        <p:tgtEl>
                                          <p:spTgt spid="111040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47" dur="300" fill="hold"/>
                                        <p:tgtEl>
                                          <p:spTgt spid="11104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48" dur="300" fill="hold"/>
                                        <p:tgtEl>
                                          <p:spTgt spid="11104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9" dur="300" fill="hold"/>
                                        <p:tgtEl>
                                          <p:spTgt spid="11104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06"/>
                  </p:tgtEl>
                </p:cond>
              </p:nextCondLst>
            </p:seq>
            <p:seq concurrent="1" nextAc="seek">
              <p:cTn id="2450" restart="whenNotActive" fill="hold" evtFilter="cancelBubble" nodeType="interactiveSeq">
                <p:stCondLst>
                  <p:cond evt="onClick" delay="0">
                    <p:tgtEl>
                      <p:spTgt spid="111039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51" fill="hold" nodeType="clickPar">
                      <p:stCondLst>
                        <p:cond delay="0"/>
                      </p:stCondLst>
                      <p:childTnLst>
                        <p:par>
                          <p:cTn id="24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53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54" dur="300" fill="hold"/>
                                        <p:tgtEl>
                                          <p:spTgt spid="11103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55" dur="300" fill="hold"/>
                                        <p:tgtEl>
                                          <p:spTgt spid="11103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56" dur="300" fill="hold"/>
                                        <p:tgtEl>
                                          <p:spTgt spid="11103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7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2458" dur="300" fill="hold"/>
                                        <p:tgtEl>
                                          <p:spTgt spid="111039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459" dur="300" fill="hold"/>
                                        <p:tgtEl>
                                          <p:spTgt spid="111039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60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61" dur="300" fill="hold"/>
                                        <p:tgtEl>
                                          <p:spTgt spid="111039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96"/>
                  </p:tgtEl>
                </p:cond>
              </p:nextCondLst>
            </p:seq>
            <p:seq concurrent="1" nextAc="seek">
              <p:cTn id="2462" restart="whenNotActive" fill="hold" evtFilter="cancelBubble" nodeType="interactiveSeq">
                <p:stCondLst>
                  <p:cond evt="onClick" delay="0">
                    <p:tgtEl>
                      <p:spTgt spid="111039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63" fill="hold" nodeType="clickPar">
                      <p:stCondLst>
                        <p:cond delay="0"/>
                      </p:stCondLst>
                      <p:childTnLst>
                        <p:par>
                          <p:cTn id="24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6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66" dur="300" fill="hold"/>
                                        <p:tgtEl>
                                          <p:spTgt spid="111039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46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68" dur="300" fill="hold"/>
                                        <p:tgtEl>
                                          <p:spTgt spid="111039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69" dur="300" fill="hold"/>
                                        <p:tgtEl>
                                          <p:spTgt spid="111039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71" dur="300" fill="hold"/>
                                        <p:tgtEl>
                                          <p:spTgt spid="11103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472" dur="300" fill="hold"/>
                                        <p:tgtEl>
                                          <p:spTgt spid="11103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73" dur="300" fill="hold"/>
                                        <p:tgtEl>
                                          <p:spTgt spid="11103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98"/>
                  </p:tgtEl>
                </p:cond>
              </p:nextCondLst>
            </p:seq>
            <p:seq concurrent="1" nextAc="seek">
              <p:cTn id="2474" restart="whenNotActive" fill="hold" evtFilter="cancelBubble" nodeType="interactiveSeq">
                <p:stCondLst>
                  <p:cond evt="onClick" delay="0">
                    <p:tgtEl>
                      <p:spTgt spid="111039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75" fill="hold" nodeType="clickPar">
                      <p:stCondLst>
                        <p:cond delay="0"/>
                      </p:stCondLst>
                      <p:childTnLst>
                        <p:par>
                          <p:cTn id="24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7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78" dur="300" fill="hold"/>
                                        <p:tgtEl>
                                          <p:spTgt spid="111039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47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80" dur="300" fill="hold"/>
                                        <p:tgtEl>
                                          <p:spTgt spid="111039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81" dur="300" fill="hold"/>
                                        <p:tgtEl>
                                          <p:spTgt spid="111039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83" dur="300" fill="hold"/>
                                        <p:tgtEl>
                                          <p:spTgt spid="11103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484" dur="300" fill="hold"/>
                                        <p:tgtEl>
                                          <p:spTgt spid="11103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85" dur="300" fill="hold"/>
                                        <p:tgtEl>
                                          <p:spTgt spid="11103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99"/>
                  </p:tgtEl>
                </p:cond>
              </p:nextCondLst>
            </p:seq>
            <p:seq concurrent="1" nextAc="seek">
              <p:cTn id="2486" restart="whenNotActive" fill="hold" evtFilter="cancelBubble" nodeType="interactiveSeq">
                <p:stCondLst>
                  <p:cond evt="onClick" delay="0">
                    <p:tgtEl>
                      <p:spTgt spid="11104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87" fill="hold" nodeType="clickPar">
                      <p:stCondLst>
                        <p:cond delay="0"/>
                      </p:stCondLst>
                      <p:childTnLst>
                        <p:par>
                          <p:cTn id="24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90" dur="300" fill="hold"/>
                                        <p:tgtEl>
                                          <p:spTgt spid="111040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4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92" dur="300" fill="hold"/>
                                        <p:tgtEl>
                                          <p:spTgt spid="111040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93" dur="300" fill="hold"/>
                                        <p:tgtEl>
                                          <p:spTgt spid="111040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95" dur="300" fill="hold"/>
                                        <p:tgtEl>
                                          <p:spTgt spid="11104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496" dur="300" fill="hold"/>
                                        <p:tgtEl>
                                          <p:spTgt spid="11104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97" dur="300" fill="hold"/>
                                        <p:tgtEl>
                                          <p:spTgt spid="11104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00"/>
                  </p:tgtEl>
                </p:cond>
              </p:nextCondLst>
            </p:seq>
            <p:seq concurrent="1" nextAc="seek">
              <p:cTn id="2498" restart="whenNotActive" fill="hold" evtFilter="cancelBubble" nodeType="interactiveSeq">
                <p:stCondLst>
                  <p:cond evt="onClick" delay="0">
                    <p:tgtEl>
                      <p:spTgt spid="111039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99" fill="hold" nodeType="clickPar">
                      <p:stCondLst>
                        <p:cond delay="0"/>
                      </p:stCondLst>
                      <p:childTnLst>
                        <p:par>
                          <p:cTn id="25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02" dur="300" fill="hold"/>
                                        <p:tgtEl>
                                          <p:spTgt spid="111039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04" dur="300" fill="hold"/>
                                        <p:tgtEl>
                                          <p:spTgt spid="111039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05" dur="300" fill="hold"/>
                                        <p:tgtEl>
                                          <p:spTgt spid="111039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07" dur="300" fill="hold"/>
                                        <p:tgtEl>
                                          <p:spTgt spid="11103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08" dur="300" fill="hold"/>
                                        <p:tgtEl>
                                          <p:spTgt spid="11103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09" dur="300" fill="hold"/>
                                        <p:tgtEl>
                                          <p:spTgt spid="11103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397"/>
                  </p:tgtEl>
                </p:cond>
              </p:nextCondLst>
            </p:seq>
            <p:seq concurrent="1" nextAc="seek">
              <p:cTn id="2510" restart="whenNotActive" fill="hold" evtFilter="cancelBubble" nodeType="interactiveSeq">
                <p:stCondLst>
                  <p:cond evt="onClick" delay="0">
                    <p:tgtEl>
                      <p:spTgt spid="111040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11" fill="hold" nodeType="clickPar">
                      <p:stCondLst>
                        <p:cond delay="0"/>
                      </p:stCondLst>
                      <p:childTnLst>
                        <p:par>
                          <p:cTn id="25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14" dur="300" fill="hold"/>
                                        <p:tgtEl>
                                          <p:spTgt spid="111040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16" dur="300" fill="hold"/>
                                        <p:tgtEl>
                                          <p:spTgt spid="111040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17" dur="300" fill="hold"/>
                                        <p:tgtEl>
                                          <p:spTgt spid="111040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19" dur="300" fill="hold"/>
                                        <p:tgtEl>
                                          <p:spTgt spid="11104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20" dur="300" fill="hold"/>
                                        <p:tgtEl>
                                          <p:spTgt spid="11104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21" dur="300" fill="hold"/>
                                        <p:tgtEl>
                                          <p:spTgt spid="111040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02"/>
                  </p:tgtEl>
                </p:cond>
              </p:nextCondLst>
            </p:seq>
            <p:seq concurrent="1" nextAc="seek">
              <p:cTn id="2522" restart="whenNotActive" fill="hold" evtFilter="cancelBubble" nodeType="interactiveSeq">
                <p:stCondLst>
                  <p:cond evt="onClick" delay="0">
                    <p:tgtEl>
                      <p:spTgt spid="11104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23" fill="hold" nodeType="clickPar">
                      <p:stCondLst>
                        <p:cond delay="0"/>
                      </p:stCondLst>
                      <p:childTnLst>
                        <p:par>
                          <p:cTn id="25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26" dur="300" fill="hold"/>
                                        <p:tgtEl>
                                          <p:spTgt spid="111040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28" dur="300" fill="hold"/>
                                        <p:tgtEl>
                                          <p:spTgt spid="111040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29" dur="300" fill="hold"/>
                                        <p:tgtEl>
                                          <p:spTgt spid="111040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31" dur="300" fill="hold"/>
                                        <p:tgtEl>
                                          <p:spTgt spid="11104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32" dur="300" fill="hold"/>
                                        <p:tgtEl>
                                          <p:spTgt spid="11104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33" dur="300" fill="hold"/>
                                        <p:tgtEl>
                                          <p:spTgt spid="111040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03"/>
                  </p:tgtEl>
                </p:cond>
              </p:nextCondLst>
            </p:seq>
            <p:seq concurrent="1" nextAc="seek">
              <p:cTn id="2534" restart="whenNotActive" fill="hold" evtFilter="cancelBubble" nodeType="interactiveSeq">
                <p:stCondLst>
                  <p:cond evt="onClick" delay="0">
                    <p:tgtEl>
                      <p:spTgt spid="11104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35" fill="hold" nodeType="clickPar">
                      <p:stCondLst>
                        <p:cond delay="0"/>
                      </p:stCondLst>
                      <p:childTnLst>
                        <p:par>
                          <p:cTn id="25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38" dur="300" fill="hold"/>
                                        <p:tgtEl>
                                          <p:spTgt spid="11104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40" dur="300" fill="hold"/>
                                        <p:tgtEl>
                                          <p:spTgt spid="111040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41" dur="300" fill="hold"/>
                                        <p:tgtEl>
                                          <p:spTgt spid="111040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43" dur="300" fill="hold"/>
                                        <p:tgtEl>
                                          <p:spTgt spid="11104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44" dur="300" fill="hold"/>
                                        <p:tgtEl>
                                          <p:spTgt spid="11104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45" dur="300" fill="hold"/>
                                        <p:tgtEl>
                                          <p:spTgt spid="11104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04"/>
                  </p:tgtEl>
                </p:cond>
              </p:nextCondLst>
            </p:seq>
            <p:seq concurrent="1" nextAc="seek">
              <p:cTn id="2546" restart="whenNotActive" fill="hold" evtFilter="cancelBubble" nodeType="interactiveSeq">
                <p:stCondLst>
                  <p:cond evt="onClick" delay="0">
                    <p:tgtEl>
                      <p:spTgt spid="111040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47" fill="hold" nodeType="clickPar">
                      <p:stCondLst>
                        <p:cond delay="0"/>
                      </p:stCondLst>
                      <p:childTnLst>
                        <p:par>
                          <p:cTn id="25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50" dur="300" fill="hold"/>
                                        <p:tgtEl>
                                          <p:spTgt spid="111040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52" dur="300" fill="hold"/>
                                        <p:tgtEl>
                                          <p:spTgt spid="111040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53" dur="300" fill="hold"/>
                                        <p:tgtEl>
                                          <p:spTgt spid="111040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55" dur="300" fill="hold"/>
                                        <p:tgtEl>
                                          <p:spTgt spid="11104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56" dur="300" fill="hold"/>
                                        <p:tgtEl>
                                          <p:spTgt spid="11104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57" dur="300" fill="hold"/>
                                        <p:tgtEl>
                                          <p:spTgt spid="11104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01"/>
                  </p:tgtEl>
                </p:cond>
              </p:nextCondLst>
            </p:seq>
            <p:seq concurrent="1" nextAc="seek">
              <p:cTn id="2558" restart="whenNotActive" fill="hold" evtFilter="cancelBubble" nodeType="interactiveSeq">
                <p:stCondLst>
                  <p:cond evt="onClick" delay="0">
                    <p:tgtEl>
                      <p:spTgt spid="111040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59" fill="hold" nodeType="clickPar">
                      <p:stCondLst>
                        <p:cond delay="0"/>
                      </p:stCondLst>
                      <p:childTnLst>
                        <p:par>
                          <p:cTn id="25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6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62" dur="300" fill="hold"/>
                                        <p:tgtEl>
                                          <p:spTgt spid="111040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63" dur="300" fill="hold"/>
                                        <p:tgtEl>
                                          <p:spTgt spid="111040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05"/>
                  </p:tgtEl>
                </p:cond>
              </p:nextCondLst>
            </p:seq>
            <p:seq concurrent="1" nextAc="seek">
              <p:cTn id="2564" restart="whenNotActive" fill="hold" evtFilter="cancelBubble" nodeType="interactiveSeq">
                <p:stCondLst>
                  <p:cond evt="onClick" delay="0">
                    <p:tgtEl>
                      <p:spTgt spid="111040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65" fill="hold" nodeType="clickPar">
                      <p:stCondLst>
                        <p:cond delay="0"/>
                      </p:stCondLst>
                      <p:childTnLst>
                        <p:par>
                          <p:cTn id="25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6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68" dur="300" fill="hold"/>
                                        <p:tgtEl>
                                          <p:spTgt spid="111040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6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70" dur="300" fill="hold"/>
                                        <p:tgtEl>
                                          <p:spTgt spid="111040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71" dur="300" fill="hold"/>
                                        <p:tgtEl>
                                          <p:spTgt spid="111040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73" dur="300" fill="hold"/>
                                        <p:tgtEl>
                                          <p:spTgt spid="11104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74" dur="300" fill="hold"/>
                                        <p:tgtEl>
                                          <p:spTgt spid="11104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75" dur="300" fill="hold"/>
                                        <p:tgtEl>
                                          <p:spTgt spid="111040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08"/>
                  </p:tgtEl>
                </p:cond>
              </p:nextCondLst>
            </p:seq>
            <p:seq concurrent="1" nextAc="seek">
              <p:cTn id="2576" restart="whenNotActive" fill="hold" evtFilter="cancelBubble" nodeType="interactiveSeq">
                <p:stCondLst>
                  <p:cond evt="onClick" delay="0">
                    <p:tgtEl>
                      <p:spTgt spid="111040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77" fill="hold" nodeType="clickPar">
                      <p:stCondLst>
                        <p:cond delay="0"/>
                      </p:stCondLst>
                      <p:childTnLst>
                        <p:par>
                          <p:cTn id="25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7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80" dur="300" fill="hold"/>
                                        <p:tgtEl>
                                          <p:spTgt spid="111040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8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82" dur="300" fill="hold"/>
                                        <p:tgtEl>
                                          <p:spTgt spid="111040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83" dur="300" fill="hold"/>
                                        <p:tgtEl>
                                          <p:spTgt spid="111040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8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85" dur="300" fill="hold"/>
                                        <p:tgtEl>
                                          <p:spTgt spid="11104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86" dur="300" fill="hold"/>
                                        <p:tgtEl>
                                          <p:spTgt spid="11104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87" dur="300" fill="hold"/>
                                        <p:tgtEl>
                                          <p:spTgt spid="111040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09"/>
                  </p:tgtEl>
                </p:cond>
              </p:nextCondLst>
            </p:seq>
            <p:seq concurrent="1" nextAc="seek">
              <p:cTn id="2588" restart="whenNotActive" fill="hold" evtFilter="cancelBubble" nodeType="interactiveSeq">
                <p:stCondLst>
                  <p:cond evt="onClick" delay="0">
                    <p:tgtEl>
                      <p:spTgt spid="11104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89" fill="hold" nodeType="clickPar">
                      <p:stCondLst>
                        <p:cond delay="0"/>
                      </p:stCondLst>
                      <p:childTnLst>
                        <p:par>
                          <p:cTn id="25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9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92" dur="300" fill="hold"/>
                                        <p:tgtEl>
                                          <p:spTgt spid="11104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9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94" dur="300" fill="hold"/>
                                        <p:tgtEl>
                                          <p:spTgt spid="11104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95" dur="300" fill="hold"/>
                                        <p:tgtEl>
                                          <p:spTgt spid="111041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97" dur="300" fill="hold"/>
                                        <p:tgtEl>
                                          <p:spTgt spid="11104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98" dur="300" fill="hold"/>
                                        <p:tgtEl>
                                          <p:spTgt spid="11104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99" dur="300" fill="hold"/>
                                        <p:tgtEl>
                                          <p:spTgt spid="11104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10"/>
                  </p:tgtEl>
                </p:cond>
              </p:nextCondLst>
            </p:seq>
            <p:seq concurrent="1" nextAc="seek">
              <p:cTn id="2600" restart="whenNotActive" fill="hold" evtFilter="cancelBubble" nodeType="interactiveSeq">
                <p:stCondLst>
                  <p:cond evt="onClick" delay="0">
                    <p:tgtEl>
                      <p:spTgt spid="11104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01" fill="hold" nodeType="clickPar">
                      <p:stCondLst>
                        <p:cond delay="0"/>
                      </p:stCondLst>
                      <p:childTnLst>
                        <p:par>
                          <p:cTn id="26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0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04" dur="300" fill="hold"/>
                                        <p:tgtEl>
                                          <p:spTgt spid="111040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60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06" dur="300" fill="hold"/>
                                        <p:tgtEl>
                                          <p:spTgt spid="111040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07" dur="300" fill="hold"/>
                                        <p:tgtEl>
                                          <p:spTgt spid="111040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09" dur="300" fill="hold"/>
                                        <p:tgtEl>
                                          <p:spTgt spid="11104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610" dur="300" fill="hold"/>
                                        <p:tgtEl>
                                          <p:spTgt spid="11104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11" dur="300" fill="hold"/>
                                        <p:tgtEl>
                                          <p:spTgt spid="111040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07"/>
                  </p:tgtEl>
                </p:cond>
              </p:nextCondLst>
            </p:seq>
            <p:seq concurrent="1" nextAc="seek">
              <p:cTn id="2612" restart="whenNotActive" fill="hold" evtFilter="cancelBubble" nodeType="interactiveSeq">
                <p:stCondLst>
                  <p:cond evt="onClick" delay="0">
                    <p:tgtEl>
                      <p:spTgt spid="11104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13" fill="hold" nodeType="clickPar">
                      <p:stCondLst>
                        <p:cond delay="0"/>
                      </p:stCondLst>
                      <p:childTnLst>
                        <p:par>
                          <p:cTn id="26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1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16" dur="300" fill="hold"/>
                                        <p:tgtEl>
                                          <p:spTgt spid="11104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61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18" dur="300" fill="hold"/>
                                        <p:tgtEl>
                                          <p:spTgt spid="11104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19" dur="300" fill="hold"/>
                                        <p:tgtEl>
                                          <p:spTgt spid="11104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21" dur="300" fill="hold"/>
                                        <p:tgtEl>
                                          <p:spTgt spid="11104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622" dur="300" fill="hold"/>
                                        <p:tgtEl>
                                          <p:spTgt spid="11104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23" dur="300" fill="hold"/>
                                        <p:tgtEl>
                                          <p:spTgt spid="11104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12"/>
                  </p:tgtEl>
                </p:cond>
              </p:nextCondLst>
            </p:seq>
            <p:seq concurrent="1" nextAc="seek">
              <p:cTn id="2624" restart="whenNotActive" fill="hold" evtFilter="cancelBubble" nodeType="interactiveSeq">
                <p:stCondLst>
                  <p:cond evt="onClick" delay="0">
                    <p:tgtEl>
                      <p:spTgt spid="11104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25" fill="hold" nodeType="clickPar">
                      <p:stCondLst>
                        <p:cond delay="0"/>
                      </p:stCondLst>
                      <p:childTnLst>
                        <p:par>
                          <p:cTn id="26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2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28" dur="300" fill="hold"/>
                                        <p:tgtEl>
                                          <p:spTgt spid="11104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62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30" dur="300" fill="hold"/>
                                        <p:tgtEl>
                                          <p:spTgt spid="11104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31" dur="300" fill="hold"/>
                                        <p:tgtEl>
                                          <p:spTgt spid="11104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33" dur="300" fill="hold"/>
                                        <p:tgtEl>
                                          <p:spTgt spid="11104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634" dur="300" fill="hold"/>
                                        <p:tgtEl>
                                          <p:spTgt spid="11104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35" dur="300" fill="hold"/>
                                        <p:tgtEl>
                                          <p:spTgt spid="11104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13"/>
                  </p:tgtEl>
                </p:cond>
              </p:nextCondLst>
            </p:seq>
            <p:seq concurrent="1" nextAc="seek">
              <p:cTn id="2636" restart="whenNotActive" fill="hold" evtFilter="cancelBubble" nodeType="interactiveSeq">
                <p:stCondLst>
                  <p:cond evt="onClick" delay="0">
                    <p:tgtEl>
                      <p:spTgt spid="11104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37" fill="hold" nodeType="clickPar">
                      <p:stCondLst>
                        <p:cond delay="0"/>
                      </p:stCondLst>
                      <p:childTnLst>
                        <p:par>
                          <p:cTn id="26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3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40" dur="300" fill="hold"/>
                                        <p:tgtEl>
                                          <p:spTgt spid="11104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64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42" dur="300" fill="hold"/>
                                        <p:tgtEl>
                                          <p:spTgt spid="11104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43" dur="300" fill="hold"/>
                                        <p:tgtEl>
                                          <p:spTgt spid="11104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45" dur="300" fill="hold"/>
                                        <p:tgtEl>
                                          <p:spTgt spid="11104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646" dur="300" fill="hold"/>
                                        <p:tgtEl>
                                          <p:spTgt spid="11104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47" dur="300" fill="hold"/>
                                        <p:tgtEl>
                                          <p:spTgt spid="11104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14"/>
                  </p:tgtEl>
                </p:cond>
              </p:nextCondLst>
            </p:seq>
            <p:seq concurrent="1" nextAc="seek">
              <p:cTn id="2648" restart="whenNotActive" fill="hold" evtFilter="cancelBubble" nodeType="interactiveSeq">
                <p:stCondLst>
                  <p:cond evt="onClick" delay="0">
                    <p:tgtEl>
                      <p:spTgt spid="11104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49" fill="hold" nodeType="clickPar">
                      <p:stCondLst>
                        <p:cond delay="0"/>
                      </p:stCondLst>
                      <p:childTnLst>
                        <p:par>
                          <p:cTn id="26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5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52" dur="300" fill="hold"/>
                                        <p:tgtEl>
                                          <p:spTgt spid="11104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65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54" dur="300" fill="hold"/>
                                        <p:tgtEl>
                                          <p:spTgt spid="11104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55" dur="300" fill="hold"/>
                                        <p:tgtEl>
                                          <p:spTgt spid="111041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57" dur="300" fill="hold"/>
                                        <p:tgtEl>
                                          <p:spTgt spid="11104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658" dur="300" fill="hold"/>
                                        <p:tgtEl>
                                          <p:spTgt spid="11104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59" dur="300" fill="hold"/>
                                        <p:tgtEl>
                                          <p:spTgt spid="11104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11"/>
                  </p:tgtEl>
                </p:cond>
              </p:nextCondLst>
            </p:seq>
            <p:seq concurrent="1" nextAc="seek">
              <p:cTn id="2660" restart="whenNotActive" fill="hold" evtFilter="cancelBubble" nodeType="interactiveSeq">
                <p:stCondLst>
                  <p:cond evt="onClick" delay="0">
                    <p:tgtEl>
                      <p:spTgt spid="11104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61" fill="hold" nodeType="clickPar">
                      <p:stCondLst>
                        <p:cond delay="0"/>
                      </p:stCondLst>
                      <p:childTnLst>
                        <p:par>
                          <p:cTn id="26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6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64" dur="300" fill="hold"/>
                                        <p:tgtEl>
                                          <p:spTgt spid="11104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66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66" dur="300" fill="hold"/>
                                        <p:tgtEl>
                                          <p:spTgt spid="11104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667" dur="300" fill="hold"/>
                                        <p:tgtEl>
                                          <p:spTgt spid="11104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6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69" dur="300" fill="hold"/>
                                        <p:tgtEl>
                                          <p:spTgt spid="11104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70" dur="300" fill="hold"/>
                                        <p:tgtEl>
                                          <p:spTgt spid="11104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71" dur="300" fill="hold"/>
                                        <p:tgtEl>
                                          <p:spTgt spid="11104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15"/>
                  </p:tgtEl>
                </p:cond>
              </p:nextCondLst>
            </p:seq>
            <p:seq concurrent="1" nextAc="seek">
              <p:cTn id="2672" restart="whenNotActive" fill="hold" evtFilter="cancelBubble" nodeType="interactiveSeq">
                <p:stCondLst>
                  <p:cond evt="onClick" delay="0">
                    <p:tgtEl>
                      <p:spTgt spid="11104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73" fill="hold" nodeType="clickPar">
                      <p:stCondLst>
                        <p:cond delay="0"/>
                      </p:stCondLst>
                      <p:childTnLst>
                        <p:par>
                          <p:cTn id="26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75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76" dur="300" fill="hold"/>
                                        <p:tgtEl>
                                          <p:spTgt spid="11104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77" dur="300" fill="hold"/>
                                        <p:tgtEl>
                                          <p:spTgt spid="11104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78" dur="300" fill="hold"/>
                                        <p:tgtEl>
                                          <p:spTgt spid="11104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9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2680" dur="300" fill="hold"/>
                                        <p:tgtEl>
                                          <p:spTgt spid="11104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681" dur="300" fill="hold"/>
                                        <p:tgtEl>
                                          <p:spTgt spid="11104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2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83" dur="300" fill="hold"/>
                                        <p:tgtEl>
                                          <p:spTgt spid="11104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16"/>
                  </p:tgtEl>
                </p:cond>
              </p:nextCondLst>
            </p:seq>
            <p:seq concurrent="1" nextAc="seek">
              <p:cTn id="2684" restart="whenNotActive" fill="hold" evtFilter="cancelBubble" nodeType="interactiveSeq">
                <p:stCondLst>
                  <p:cond evt="onClick" delay="0">
                    <p:tgtEl>
                      <p:spTgt spid="11104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85" fill="hold" nodeType="clickPar">
                      <p:stCondLst>
                        <p:cond delay="0"/>
                      </p:stCondLst>
                      <p:childTnLst>
                        <p:par>
                          <p:cTn id="26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8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88" dur="300" fill="hold"/>
                                        <p:tgtEl>
                                          <p:spTgt spid="11104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68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90" dur="300" fill="hold"/>
                                        <p:tgtEl>
                                          <p:spTgt spid="11104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691" dur="300" fill="hold"/>
                                        <p:tgtEl>
                                          <p:spTgt spid="111041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93" dur="300" fill="hold"/>
                                        <p:tgtEl>
                                          <p:spTgt spid="11104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94" dur="300" fill="hold"/>
                                        <p:tgtEl>
                                          <p:spTgt spid="11104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95" dur="300" fill="hold"/>
                                        <p:tgtEl>
                                          <p:spTgt spid="11104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17"/>
                  </p:tgtEl>
                </p:cond>
              </p:nextCondLst>
            </p:seq>
            <p:seq concurrent="1" nextAc="seek">
              <p:cTn id="2696" restart="whenNotActive" fill="hold" evtFilter="cancelBubble" nodeType="interactiveSeq">
                <p:stCondLst>
                  <p:cond evt="onClick" delay="0">
                    <p:tgtEl>
                      <p:spTgt spid="11104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97" fill="hold" nodeType="clickPar">
                      <p:stCondLst>
                        <p:cond delay="0"/>
                      </p:stCondLst>
                      <p:childTnLst>
                        <p:par>
                          <p:cTn id="26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99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00" dur="300" fill="hold"/>
                                        <p:tgtEl>
                                          <p:spTgt spid="11104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01" dur="300" fill="hold"/>
                                        <p:tgtEl>
                                          <p:spTgt spid="11104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02" dur="300" fill="hold"/>
                                        <p:tgtEl>
                                          <p:spTgt spid="11104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3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2704" dur="300" fill="hold"/>
                                        <p:tgtEl>
                                          <p:spTgt spid="11104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705" dur="300" fill="hold"/>
                                        <p:tgtEl>
                                          <p:spTgt spid="111041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6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07" dur="300" fill="hold"/>
                                        <p:tgtEl>
                                          <p:spTgt spid="11104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18"/>
                  </p:tgtEl>
                </p:cond>
              </p:nextCondLst>
            </p:seq>
            <p:seq concurrent="1" nextAc="seek">
              <p:cTn id="2708" restart="whenNotActive" fill="hold" evtFilter="cancelBubble" nodeType="interactiveSeq">
                <p:stCondLst>
                  <p:cond evt="onClick" delay="0">
                    <p:tgtEl>
                      <p:spTgt spid="11104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09" fill="hold" nodeType="clickPar">
                      <p:stCondLst>
                        <p:cond delay="0"/>
                      </p:stCondLst>
                      <p:childTnLst>
                        <p:par>
                          <p:cTn id="27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1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12" dur="300" fill="hold"/>
                                        <p:tgtEl>
                                          <p:spTgt spid="11104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1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14" dur="300" fill="hold"/>
                                        <p:tgtEl>
                                          <p:spTgt spid="11104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715" dur="300" fill="hold"/>
                                        <p:tgtEl>
                                          <p:spTgt spid="111042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17" dur="300" fill="hold"/>
                                        <p:tgtEl>
                                          <p:spTgt spid="11104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18" dur="300" fill="hold"/>
                                        <p:tgtEl>
                                          <p:spTgt spid="11104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19" dur="300" fill="hold"/>
                                        <p:tgtEl>
                                          <p:spTgt spid="11104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25"/>
                  </p:tgtEl>
                </p:cond>
              </p:nextCondLst>
            </p:seq>
            <p:seq concurrent="1" nextAc="seek">
              <p:cTn id="2720" restart="whenNotActive" fill="hold" evtFilter="cancelBubble" nodeType="interactiveSeq">
                <p:stCondLst>
                  <p:cond evt="onClick" delay="0">
                    <p:tgtEl>
                      <p:spTgt spid="11104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21" fill="hold" nodeType="clickPar">
                      <p:stCondLst>
                        <p:cond delay="0"/>
                      </p:stCondLst>
                      <p:childTnLst>
                        <p:par>
                          <p:cTn id="27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23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24" dur="300" fill="hold"/>
                                        <p:tgtEl>
                                          <p:spTgt spid="11104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25" dur="300" fill="hold"/>
                                        <p:tgtEl>
                                          <p:spTgt spid="11104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26" dur="300" fill="hold"/>
                                        <p:tgtEl>
                                          <p:spTgt spid="11104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7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2728" dur="300" fill="hold"/>
                                        <p:tgtEl>
                                          <p:spTgt spid="11104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729" dur="300" fill="hold"/>
                                        <p:tgtEl>
                                          <p:spTgt spid="111041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0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31" dur="300" fill="hold"/>
                                        <p:tgtEl>
                                          <p:spTgt spid="11104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19"/>
                  </p:tgtEl>
                </p:cond>
              </p:nextCondLst>
            </p:seq>
            <p:seq concurrent="1" nextAc="seek">
              <p:cTn id="2732" restart="whenNotActive" fill="hold" evtFilter="cancelBubble" nodeType="interactiveSeq">
                <p:stCondLst>
                  <p:cond evt="onClick" delay="0">
                    <p:tgtEl>
                      <p:spTgt spid="11104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33" fill="hold" nodeType="clickPar">
                      <p:stCondLst>
                        <p:cond delay="0"/>
                      </p:stCondLst>
                      <p:childTnLst>
                        <p:par>
                          <p:cTn id="27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3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36" dur="300" fill="hold"/>
                                        <p:tgtEl>
                                          <p:spTgt spid="11104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3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38" dur="300" fill="hold"/>
                                        <p:tgtEl>
                                          <p:spTgt spid="11104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39" dur="300" fill="hold"/>
                                        <p:tgtEl>
                                          <p:spTgt spid="111042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41" dur="300" fill="hold"/>
                                        <p:tgtEl>
                                          <p:spTgt spid="11104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742" dur="300" fill="hold"/>
                                        <p:tgtEl>
                                          <p:spTgt spid="11104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43" dur="300" fill="hold"/>
                                        <p:tgtEl>
                                          <p:spTgt spid="11104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21"/>
                  </p:tgtEl>
                </p:cond>
              </p:nextCondLst>
            </p:seq>
            <p:seq concurrent="1" nextAc="seek">
              <p:cTn id="2744" restart="whenNotActive" fill="hold" evtFilter="cancelBubble" nodeType="interactiveSeq">
                <p:stCondLst>
                  <p:cond evt="onClick" delay="0">
                    <p:tgtEl>
                      <p:spTgt spid="11104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45" fill="hold" nodeType="clickPar">
                      <p:stCondLst>
                        <p:cond delay="0"/>
                      </p:stCondLst>
                      <p:childTnLst>
                        <p:par>
                          <p:cTn id="27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4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48" dur="300" fill="hold"/>
                                        <p:tgtEl>
                                          <p:spTgt spid="11104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4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50" dur="300" fill="hold"/>
                                        <p:tgtEl>
                                          <p:spTgt spid="11104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51" dur="300" fill="hold"/>
                                        <p:tgtEl>
                                          <p:spTgt spid="11104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53" dur="300" fill="hold"/>
                                        <p:tgtEl>
                                          <p:spTgt spid="11104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754" dur="300" fill="hold"/>
                                        <p:tgtEl>
                                          <p:spTgt spid="11104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55" dur="300" fill="hold"/>
                                        <p:tgtEl>
                                          <p:spTgt spid="11104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22"/>
                  </p:tgtEl>
                </p:cond>
              </p:nextCondLst>
            </p:seq>
            <p:seq concurrent="1" nextAc="seek">
              <p:cTn id="2756" restart="whenNotActive" fill="hold" evtFilter="cancelBubble" nodeType="interactiveSeq">
                <p:stCondLst>
                  <p:cond evt="onClick" delay="0">
                    <p:tgtEl>
                      <p:spTgt spid="11104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57" fill="hold" nodeType="clickPar">
                      <p:stCondLst>
                        <p:cond delay="0"/>
                      </p:stCondLst>
                      <p:childTnLst>
                        <p:par>
                          <p:cTn id="27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5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60" dur="300" fill="hold"/>
                                        <p:tgtEl>
                                          <p:spTgt spid="11104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6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62" dur="300" fill="hold"/>
                                        <p:tgtEl>
                                          <p:spTgt spid="111042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63" dur="300" fill="hold"/>
                                        <p:tgtEl>
                                          <p:spTgt spid="111042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6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65" dur="300" fill="hold"/>
                                        <p:tgtEl>
                                          <p:spTgt spid="11104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766" dur="300" fill="hold"/>
                                        <p:tgtEl>
                                          <p:spTgt spid="11104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67" dur="300" fill="hold"/>
                                        <p:tgtEl>
                                          <p:spTgt spid="11104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23"/>
                  </p:tgtEl>
                </p:cond>
              </p:nextCondLst>
            </p:seq>
            <p:seq concurrent="1" nextAc="seek">
              <p:cTn id="2768" restart="whenNotActive" fill="hold" evtFilter="cancelBubble" nodeType="interactiveSeq">
                <p:stCondLst>
                  <p:cond evt="onClick" delay="0">
                    <p:tgtEl>
                      <p:spTgt spid="11104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69" fill="hold" nodeType="clickPar">
                      <p:stCondLst>
                        <p:cond delay="0"/>
                      </p:stCondLst>
                      <p:childTnLst>
                        <p:par>
                          <p:cTn id="27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7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72" dur="300" fill="hold"/>
                                        <p:tgtEl>
                                          <p:spTgt spid="11104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7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74" dur="300" fill="hold"/>
                                        <p:tgtEl>
                                          <p:spTgt spid="11104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75" dur="300" fill="hold"/>
                                        <p:tgtEl>
                                          <p:spTgt spid="11104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77" dur="300" fill="hold"/>
                                        <p:tgtEl>
                                          <p:spTgt spid="11104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778" dur="300" fill="hold"/>
                                        <p:tgtEl>
                                          <p:spTgt spid="11104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79" dur="300" fill="hold"/>
                                        <p:tgtEl>
                                          <p:spTgt spid="11104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20"/>
                  </p:tgtEl>
                </p:cond>
              </p:nextCondLst>
            </p:seq>
            <p:seq concurrent="1" nextAc="seek">
              <p:cTn id="2780" restart="whenNotActive" fill="hold" evtFilter="cancelBubble" nodeType="interactiveSeq">
                <p:stCondLst>
                  <p:cond evt="onClick" delay="0">
                    <p:tgtEl>
                      <p:spTgt spid="11104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81" fill="hold" nodeType="clickPar">
                      <p:stCondLst>
                        <p:cond delay="0"/>
                      </p:stCondLst>
                      <p:childTnLst>
                        <p:par>
                          <p:cTn id="27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84" dur="300" fill="hold"/>
                                        <p:tgtEl>
                                          <p:spTgt spid="111042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85" dur="300" fill="hold"/>
                                        <p:tgtEl>
                                          <p:spTgt spid="111042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24"/>
                  </p:tgtEl>
                </p:cond>
              </p:nextCondLst>
            </p:seq>
            <p:seq concurrent="1" nextAc="seek">
              <p:cTn id="2786" restart="whenNotActive" fill="hold" evtFilter="cancelBubble" nodeType="interactiveSeq">
                <p:stCondLst>
                  <p:cond evt="onClick" delay="0">
                    <p:tgtEl>
                      <p:spTgt spid="11104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87" fill="hold" nodeType="clickPar">
                      <p:stCondLst>
                        <p:cond delay="0"/>
                      </p:stCondLst>
                      <p:childTnLst>
                        <p:par>
                          <p:cTn id="27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8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90" dur="300" fill="hold"/>
                                        <p:tgtEl>
                                          <p:spTgt spid="11104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9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92" dur="300" fill="hold"/>
                                        <p:tgtEl>
                                          <p:spTgt spid="111042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93" dur="300" fill="hold"/>
                                        <p:tgtEl>
                                          <p:spTgt spid="111042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795" dur="300" fill="hold"/>
                                        <p:tgtEl>
                                          <p:spTgt spid="11104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796" dur="300" fill="hold"/>
                                        <p:tgtEl>
                                          <p:spTgt spid="11104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97" dur="300" fill="hold"/>
                                        <p:tgtEl>
                                          <p:spTgt spid="11104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27"/>
                  </p:tgtEl>
                </p:cond>
              </p:nextCondLst>
            </p:seq>
            <p:seq concurrent="1" nextAc="seek">
              <p:cTn id="2798" restart="whenNotActive" fill="hold" evtFilter="cancelBubble" nodeType="interactiveSeq">
                <p:stCondLst>
                  <p:cond evt="onClick" delay="0">
                    <p:tgtEl>
                      <p:spTgt spid="11104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99" fill="hold" nodeType="clickPar">
                      <p:stCondLst>
                        <p:cond delay="0"/>
                      </p:stCondLst>
                      <p:childTnLst>
                        <p:par>
                          <p:cTn id="28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0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02" dur="300" fill="hold"/>
                                        <p:tgtEl>
                                          <p:spTgt spid="11104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0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04" dur="300" fill="hold"/>
                                        <p:tgtEl>
                                          <p:spTgt spid="11104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05" dur="300" fill="hold"/>
                                        <p:tgtEl>
                                          <p:spTgt spid="111042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07" dur="300" fill="hold"/>
                                        <p:tgtEl>
                                          <p:spTgt spid="11104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808" dur="300" fill="hold"/>
                                        <p:tgtEl>
                                          <p:spTgt spid="11104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09" dur="300" fill="hold"/>
                                        <p:tgtEl>
                                          <p:spTgt spid="11104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28"/>
                  </p:tgtEl>
                </p:cond>
              </p:nextCondLst>
            </p:seq>
            <p:seq concurrent="1" nextAc="seek">
              <p:cTn id="2810" restart="whenNotActive" fill="hold" evtFilter="cancelBubble" nodeType="interactiveSeq">
                <p:stCondLst>
                  <p:cond evt="onClick" delay="0">
                    <p:tgtEl>
                      <p:spTgt spid="11104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11" fill="hold" nodeType="clickPar">
                      <p:stCondLst>
                        <p:cond delay="0"/>
                      </p:stCondLst>
                      <p:childTnLst>
                        <p:par>
                          <p:cTn id="28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1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14" dur="300" fill="hold"/>
                                        <p:tgtEl>
                                          <p:spTgt spid="11104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1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16" dur="300" fill="hold"/>
                                        <p:tgtEl>
                                          <p:spTgt spid="11104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17" dur="300" fill="hold"/>
                                        <p:tgtEl>
                                          <p:spTgt spid="111042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19" dur="300" fill="hold"/>
                                        <p:tgtEl>
                                          <p:spTgt spid="11104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820" dur="300" fill="hold"/>
                                        <p:tgtEl>
                                          <p:spTgt spid="11104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21" dur="300" fill="hold"/>
                                        <p:tgtEl>
                                          <p:spTgt spid="11104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29"/>
                  </p:tgtEl>
                </p:cond>
              </p:nextCondLst>
            </p:seq>
            <p:seq concurrent="1" nextAc="seek">
              <p:cTn id="2822" restart="whenNotActive" fill="hold" evtFilter="cancelBubble" nodeType="interactiveSeq">
                <p:stCondLst>
                  <p:cond evt="onClick" delay="0">
                    <p:tgtEl>
                      <p:spTgt spid="11104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23" fill="hold" nodeType="clickPar">
                      <p:stCondLst>
                        <p:cond delay="0"/>
                      </p:stCondLst>
                      <p:childTnLst>
                        <p:par>
                          <p:cTn id="28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2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26" dur="300" fill="hold"/>
                                        <p:tgtEl>
                                          <p:spTgt spid="11104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2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28" dur="300" fill="hold"/>
                                        <p:tgtEl>
                                          <p:spTgt spid="11104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29" dur="300" fill="hold"/>
                                        <p:tgtEl>
                                          <p:spTgt spid="11104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31" dur="300" fill="hold"/>
                                        <p:tgtEl>
                                          <p:spTgt spid="11104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832" dur="300" fill="hold"/>
                                        <p:tgtEl>
                                          <p:spTgt spid="11104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33" dur="300" fill="hold"/>
                                        <p:tgtEl>
                                          <p:spTgt spid="11104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26"/>
                  </p:tgtEl>
                </p:cond>
              </p:nextCondLst>
            </p:seq>
            <p:seq concurrent="1" nextAc="seek">
              <p:cTn id="2834" restart="whenNotActive" fill="hold" evtFilter="cancelBubble" nodeType="interactiveSeq">
                <p:stCondLst>
                  <p:cond evt="onClick" delay="0">
                    <p:tgtEl>
                      <p:spTgt spid="11104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35" fill="hold" nodeType="clickPar">
                      <p:stCondLst>
                        <p:cond delay="0"/>
                      </p:stCondLst>
                      <p:childTnLst>
                        <p:par>
                          <p:cTn id="28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3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38" dur="300" fill="hold"/>
                                        <p:tgtEl>
                                          <p:spTgt spid="11104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3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40" dur="300" fill="hold"/>
                                        <p:tgtEl>
                                          <p:spTgt spid="111043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41" dur="300" fill="hold"/>
                                        <p:tgtEl>
                                          <p:spTgt spid="111043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43" dur="300" fill="hold"/>
                                        <p:tgtEl>
                                          <p:spTgt spid="11104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844" dur="300" fill="hold"/>
                                        <p:tgtEl>
                                          <p:spTgt spid="11104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45" dur="300" fill="hold"/>
                                        <p:tgtEl>
                                          <p:spTgt spid="11104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31"/>
                  </p:tgtEl>
                </p:cond>
              </p:nextCondLst>
            </p:seq>
            <p:seq concurrent="1" nextAc="seek">
              <p:cTn id="2846" restart="whenNotActive" fill="hold" evtFilter="cancelBubble" nodeType="interactiveSeq">
                <p:stCondLst>
                  <p:cond evt="onClick" delay="0">
                    <p:tgtEl>
                      <p:spTgt spid="11104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47" fill="hold" nodeType="clickPar">
                      <p:stCondLst>
                        <p:cond delay="0"/>
                      </p:stCondLst>
                      <p:childTnLst>
                        <p:par>
                          <p:cTn id="28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4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50" dur="300" fill="hold"/>
                                        <p:tgtEl>
                                          <p:spTgt spid="11104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5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52" dur="300" fill="hold"/>
                                        <p:tgtEl>
                                          <p:spTgt spid="111043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53" dur="300" fill="hold"/>
                                        <p:tgtEl>
                                          <p:spTgt spid="111043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55" dur="300" fill="hold"/>
                                        <p:tgtEl>
                                          <p:spTgt spid="11104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856" dur="300" fill="hold"/>
                                        <p:tgtEl>
                                          <p:spTgt spid="11104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57" dur="300" fill="hold"/>
                                        <p:tgtEl>
                                          <p:spTgt spid="11104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32"/>
                  </p:tgtEl>
                </p:cond>
              </p:nextCondLst>
            </p:seq>
            <p:seq concurrent="1" nextAc="seek">
              <p:cTn id="2858" restart="whenNotActive" fill="hold" evtFilter="cancelBubble" nodeType="interactiveSeq">
                <p:stCondLst>
                  <p:cond evt="onClick" delay="0">
                    <p:tgtEl>
                      <p:spTgt spid="11104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59" fill="hold" nodeType="clickPar">
                      <p:stCondLst>
                        <p:cond delay="0"/>
                      </p:stCondLst>
                      <p:childTnLst>
                        <p:par>
                          <p:cTn id="28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6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62" dur="300" fill="hold"/>
                                        <p:tgtEl>
                                          <p:spTgt spid="11104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6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64" dur="300" fill="hold"/>
                                        <p:tgtEl>
                                          <p:spTgt spid="111043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65" dur="300" fill="hold"/>
                                        <p:tgtEl>
                                          <p:spTgt spid="111043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67" dur="300" fill="hold"/>
                                        <p:tgtEl>
                                          <p:spTgt spid="11104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868" dur="300" fill="hold"/>
                                        <p:tgtEl>
                                          <p:spTgt spid="11104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69" dur="300" fill="hold"/>
                                        <p:tgtEl>
                                          <p:spTgt spid="11104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33"/>
                  </p:tgtEl>
                </p:cond>
              </p:nextCondLst>
            </p:seq>
            <p:seq concurrent="1" nextAc="seek">
              <p:cTn id="2870" restart="whenNotActive" fill="hold" evtFilter="cancelBubble" nodeType="interactiveSeq">
                <p:stCondLst>
                  <p:cond evt="onClick" delay="0">
                    <p:tgtEl>
                      <p:spTgt spid="11104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71" fill="hold" nodeType="clickPar">
                      <p:stCondLst>
                        <p:cond delay="0"/>
                      </p:stCondLst>
                      <p:childTnLst>
                        <p:par>
                          <p:cTn id="28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7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74" dur="300" fill="hold"/>
                                        <p:tgtEl>
                                          <p:spTgt spid="11104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7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76" dur="300" fill="hold"/>
                                        <p:tgtEl>
                                          <p:spTgt spid="111043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77" dur="300" fill="hold"/>
                                        <p:tgtEl>
                                          <p:spTgt spid="111043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79" dur="300" fill="hold"/>
                                        <p:tgtEl>
                                          <p:spTgt spid="11104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880" dur="300" fill="hold"/>
                                        <p:tgtEl>
                                          <p:spTgt spid="11104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81" dur="300" fill="hold"/>
                                        <p:tgtEl>
                                          <p:spTgt spid="11104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30"/>
                  </p:tgtEl>
                </p:cond>
              </p:nextCondLst>
            </p:seq>
            <p:seq concurrent="1" nextAc="seek">
              <p:cTn id="2882" restart="whenNotActive" fill="hold" evtFilter="cancelBubble" nodeType="interactiveSeq">
                <p:stCondLst>
                  <p:cond evt="onClick" delay="0">
                    <p:tgtEl>
                      <p:spTgt spid="11104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83" fill="hold" nodeType="clickPar">
                      <p:stCondLst>
                        <p:cond delay="0"/>
                      </p:stCondLst>
                      <p:childTnLst>
                        <p:par>
                          <p:cTn id="28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8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86" dur="300" fill="hold"/>
                                        <p:tgtEl>
                                          <p:spTgt spid="11104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88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88" dur="300" fill="hold"/>
                                        <p:tgtEl>
                                          <p:spTgt spid="111043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889" dur="300" fill="hold"/>
                                        <p:tgtEl>
                                          <p:spTgt spid="111043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91" dur="300" fill="hold"/>
                                        <p:tgtEl>
                                          <p:spTgt spid="11104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92" dur="300" fill="hold"/>
                                        <p:tgtEl>
                                          <p:spTgt spid="11104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93" dur="300" fill="hold"/>
                                        <p:tgtEl>
                                          <p:spTgt spid="11104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34"/>
                  </p:tgtEl>
                </p:cond>
              </p:nextCondLst>
            </p:seq>
            <p:seq concurrent="1" nextAc="seek">
              <p:cTn id="2894" restart="whenNotActive" fill="hold" evtFilter="cancelBubble" nodeType="interactiveSeq">
                <p:stCondLst>
                  <p:cond evt="onClick" delay="0">
                    <p:tgtEl>
                      <p:spTgt spid="11104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95" fill="hold" nodeType="clickPar">
                      <p:stCondLst>
                        <p:cond delay="0"/>
                      </p:stCondLst>
                      <p:childTnLst>
                        <p:par>
                          <p:cTn id="28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97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98" dur="300" fill="hold"/>
                                        <p:tgtEl>
                                          <p:spTgt spid="11104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99" dur="300" fill="hold"/>
                                        <p:tgtEl>
                                          <p:spTgt spid="11104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00" dur="300" fill="hold"/>
                                        <p:tgtEl>
                                          <p:spTgt spid="11104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01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2902" dur="300" fill="hold"/>
                                        <p:tgtEl>
                                          <p:spTgt spid="11104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903" dur="300" fill="hold"/>
                                        <p:tgtEl>
                                          <p:spTgt spid="111043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04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05" dur="300" fill="hold"/>
                                        <p:tgtEl>
                                          <p:spTgt spid="11104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35"/>
                  </p:tgtEl>
                </p:cond>
              </p:nextCondLst>
            </p:seq>
            <p:seq concurrent="1" nextAc="seek">
              <p:cTn id="2906" restart="whenNotActive" fill="hold" evtFilter="cancelBubble" nodeType="interactiveSeq">
                <p:stCondLst>
                  <p:cond evt="onClick" delay="0">
                    <p:tgtEl>
                      <p:spTgt spid="11104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07" fill="hold" nodeType="clickPar">
                      <p:stCondLst>
                        <p:cond delay="0"/>
                      </p:stCondLst>
                      <p:childTnLst>
                        <p:par>
                          <p:cTn id="29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0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10" dur="300" fill="hold"/>
                                        <p:tgtEl>
                                          <p:spTgt spid="11104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1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12" dur="300" fill="hold"/>
                                        <p:tgtEl>
                                          <p:spTgt spid="111043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913" dur="300" fill="hold"/>
                                        <p:tgtEl>
                                          <p:spTgt spid="111043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15" dur="300" fill="hold"/>
                                        <p:tgtEl>
                                          <p:spTgt spid="11104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16" dur="300" fill="hold"/>
                                        <p:tgtEl>
                                          <p:spTgt spid="11104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17" dur="300" fill="hold"/>
                                        <p:tgtEl>
                                          <p:spTgt spid="11104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36"/>
                  </p:tgtEl>
                </p:cond>
              </p:nextCondLst>
            </p:seq>
            <p:seq concurrent="1" nextAc="seek">
              <p:cTn id="2918" restart="whenNotActive" fill="hold" evtFilter="cancelBubble" nodeType="interactiveSeq">
                <p:stCondLst>
                  <p:cond evt="onClick" delay="0">
                    <p:tgtEl>
                      <p:spTgt spid="11104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19" fill="hold" nodeType="clickPar">
                      <p:stCondLst>
                        <p:cond delay="0"/>
                      </p:stCondLst>
                      <p:childTnLst>
                        <p:par>
                          <p:cTn id="29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21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22" dur="300" fill="hold"/>
                                        <p:tgtEl>
                                          <p:spTgt spid="11104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23" dur="300" fill="hold"/>
                                        <p:tgtEl>
                                          <p:spTgt spid="11104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24" dur="300" fill="hold"/>
                                        <p:tgtEl>
                                          <p:spTgt spid="11104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5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2926" dur="300" fill="hold"/>
                                        <p:tgtEl>
                                          <p:spTgt spid="11104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927" dur="300" fill="hold"/>
                                        <p:tgtEl>
                                          <p:spTgt spid="111043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8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29" dur="300" fill="hold"/>
                                        <p:tgtEl>
                                          <p:spTgt spid="11104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37"/>
                  </p:tgtEl>
                </p:cond>
              </p:nextCondLst>
            </p:seq>
            <p:seq concurrent="1" nextAc="seek">
              <p:cTn id="2930" restart="whenNotActive" fill="hold" evtFilter="cancelBubble" nodeType="interactiveSeq">
                <p:stCondLst>
                  <p:cond evt="onClick" delay="0">
                    <p:tgtEl>
                      <p:spTgt spid="11104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31" fill="hold" nodeType="clickPar">
                      <p:stCondLst>
                        <p:cond delay="0"/>
                      </p:stCondLst>
                      <p:childTnLst>
                        <p:par>
                          <p:cTn id="29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33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34" dur="300" fill="hold"/>
                                        <p:tgtEl>
                                          <p:spTgt spid="11104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35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36" dur="300" fill="hold"/>
                                        <p:tgtEl>
                                          <p:spTgt spid="111043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37" dur="300" fill="hold"/>
                                        <p:tgtEl>
                                          <p:spTgt spid="111043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8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39" dur="300" fill="hold"/>
                                        <p:tgtEl>
                                          <p:spTgt spid="11104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940" dur="300" fill="hold"/>
                                        <p:tgtEl>
                                          <p:spTgt spid="11104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41" dur="300" fill="hold"/>
                                        <p:tgtEl>
                                          <p:spTgt spid="11104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39"/>
                  </p:tgtEl>
                </p:cond>
              </p:nextCondLst>
            </p:seq>
            <p:seq concurrent="1" nextAc="seek">
              <p:cTn id="2942" restart="whenNotActive" fill="hold" evtFilter="cancelBubble" nodeType="interactiveSeq">
                <p:stCondLst>
                  <p:cond evt="onClick" delay="0">
                    <p:tgtEl>
                      <p:spTgt spid="11104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43" fill="hold" nodeType="clickPar">
                      <p:stCondLst>
                        <p:cond delay="0"/>
                      </p:stCondLst>
                      <p:childTnLst>
                        <p:par>
                          <p:cTn id="29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45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46" dur="300" fill="hold"/>
                                        <p:tgtEl>
                                          <p:spTgt spid="11104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47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48" dur="300" fill="hold"/>
                                        <p:tgtEl>
                                          <p:spTgt spid="111044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49" dur="300" fill="hold"/>
                                        <p:tgtEl>
                                          <p:spTgt spid="111044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0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51" dur="300" fill="hold"/>
                                        <p:tgtEl>
                                          <p:spTgt spid="11104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952" dur="300" fill="hold"/>
                                        <p:tgtEl>
                                          <p:spTgt spid="11104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53" dur="300" fill="hold"/>
                                        <p:tgtEl>
                                          <p:spTgt spid="11104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40"/>
                  </p:tgtEl>
                </p:cond>
              </p:nextCondLst>
            </p:seq>
            <p:seq concurrent="1" nextAc="seek">
              <p:cTn id="2954" restart="whenNotActive" fill="hold" evtFilter="cancelBubble" nodeType="interactiveSeq">
                <p:stCondLst>
                  <p:cond evt="onClick" delay="0">
                    <p:tgtEl>
                      <p:spTgt spid="11104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55" fill="hold" nodeType="clickPar">
                      <p:stCondLst>
                        <p:cond delay="0"/>
                      </p:stCondLst>
                      <p:childTnLst>
                        <p:par>
                          <p:cTn id="29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57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58" dur="300" fill="hold"/>
                                        <p:tgtEl>
                                          <p:spTgt spid="11104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59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60" dur="300" fill="hold"/>
                                        <p:tgtEl>
                                          <p:spTgt spid="11104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61" dur="300" fill="hold"/>
                                        <p:tgtEl>
                                          <p:spTgt spid="111044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2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63" dur="300" fill="hold"/>
                                        <p:tgtEl>
                                          <p:spTgt spid="11104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964" dur="300" fill="hold"/>
                                        <p:tgtEl>
                                          <p:spTgt spid="11104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65" dur="300" fill="hold"/>
                                        <p:tgtEl>
                                          <p:spTgt spid="11104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41"/>
                  </p:tgtEl>
                </p:cond>
              </p:nextCondLst>
            </p:seq>
            <p:seq concurrent="1" nextAc="seek">
              <p:cTn id="2966" restart="whenNotActive" fill="hold" evtFilter="cancelBubble" nodeType="interactiveSeq">
                <p:stCondLst>
                  <p:cond evt="onClick" delay="0">
                    <p:tgtEl>
                      <p:spTgt spid="11104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67" fill="hold" nodeType="clickPar">
                      <p:stCondLst>
                        <p:cond delay="0"/>
                      </p:stCondLst>
                      <p:childTnLst>
                        <p:par>
                          <p:cTn id="29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69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70" dur="300" fill="hold"/>
                                        <p:tgtEl>
                                          <p:spTgt spid="11104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71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72" dur="300" fill="hold"/>
                                        <p:tgtEl>
                                          <p:spTgt spid="111043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73" dur="300" fill="hold"/>
                                        <p:tgtEl>
                                          <p:spTgt spid="111043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4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75" dur="300" fill="hold"/>
                                        <p:tgtEl>
                                          <p:spTgt spid="11104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976" dur="300" fill="hold"/>
                                        <p:tgtEl>
                                          <p:spTgt spid="11104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77" dur="300" fill="hold"/>
                                        <p:tgtEl>
                                          <p:spTgt spid="11104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38"/>
                  </p:tgtEl>
                </p:cond>
              </p:nextCondLst>
            </p:seq>
            <p:seq concurrent="1" nextAc="seek">
              <p:cTn id="2978" restart="whenNotActive" fill="hold" evtFilter="cancelBubble" nodeType="interactiveSeq">
                <p:stCondLst>
                  <p:cond evt="onClick" delay="0">
                    <p:tgtEl>
                      <p:spTgt spid="11104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79" fill="hold" nodeType="clickPar">
                      <p:stCondLst>
                        <p:cond delay="0"/>
                      </p:stCondLst>
                      <p:childTnLst>
                        <p:par>
                          <p:cTn id="29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81" presetID="3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82" dur="300" fill="hold"/>
                                        <p:tgtEl>
                                          <p:spTgt spid="11104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83" presetID="7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84" dur="300" fill="hold"/>
                                        <p:tgtEl>
                                          <p:spTgt spid="111044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333333"/>
                                      </p:to>
                                    </p:animClr>
                                    <p:set>
                                      <p:cBhvr>
                                        <p:cTn id="2985" dur="300" fill="hold"/>
                                        <p:tgtEl>
                                          <p:spTgt spid="111044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6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87" dur="300" fill="hold"/>
                                        <p:tgtEl>
                                          <p:spTgt spid="11104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88" dur="300" fill="hold"/>
                                        <p:tgtEl>
                                          <p:spTgt spid="11104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89" dur="300" fill="hold"/>
                                        <p:tgtEl>
                                          <p:spTgt spid="11104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42"/>
                  </p:tgtEl>
                </p:cond>
              </p:nextCondLst>
            </p:seq>
            <p:seq concurrent="1" nextAc="seek">
              <p:cTn id="2990" restart="whenNotActive" fill="hold" evtFilter="cancelBubble" nodeType="interactiveSeq">
                <p:stCondLst>
                  <p:cond evt="onClick" delay="0">
                    <p:tgtEl>
                      <p:spTgt spid="11104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91" fill="hold" nodeType="clickPar">
                      <p:stCondLst>
                        <p:cond delay="0"/>
                      </p:stCondLst>
                      <p:childTnLst>
                        <p:par>
                          <p:cTn id="29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93" presetID="1" presetClass="emph" presetSubtype="2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94" dur="300" fill="hold"/>
                                        <p:tgtEl>
                                          <p:spTgt spid="11104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95" dur="300" fill="hold"/>
                                        <p:tgtEl>
                                          <p:spTgt spid="11104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96" dur="300" fill="hold"/>
                                        <p:tgtEl>
                                          <p:spTgt spid="11104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7" presetID="7" presetClass="emph" presetSubtype="6" repeatCount="300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>
                                        <p:cTn id="2998" dur="300" fill="hold"/>
                                        <p:tgtEl>
                                          <p:spTgt spid="11104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999" dur="300" fill="hold"/>
                                        <p:tgtEl>
                                          <p:spTgt spid="111044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0" presetID="3" presetClass="emph" presetSubtype="2" repeatCount="300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01" dur="300" fill="hold"/>
                                        <p:tgtEl>
                                          <p:spTgt spid="11104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10443"/>
                  </p:tgtEl>
                </p:cond>
              </p:nextCondLst>
            </p:seq>
          </p:childTnLst>
        </p:cTn>
      </p:par>
    </p:tnLst>
    <p:bldLst>
      <p:bldP spid="1110184" grpId="0" animBg="1"/>
      <p:bldP spid="1110203" grpId="0" animBg="1"/>
      <p:bldP spid="1110218" grpId="0" animBg="1"/>
      <p:bldP spid="1110224" grpId="0" animBg="1"/>
      <p:bldP spid="1110243" grpId="0" animBg="1"/>
      <p:bldP spid="1110258" grpId="0" animBg="1"/>
      <p:bldP spid="1110264" grpId="0" animBg="1"/>
      <p:bldP spid="1110270" grpId="0" animBg="1"/>
      <p:bldP spid="1110281" grpId="0" animBg="1"/>
      <p:bldP spid="1110287" grpId="0" animBg="1"/>
      <p:bldP spid="1110293" grpId="0" animBg="1"/>
      <p:bldP spid="1110304" grpId="0" animBg="1"/>
      <p:bldP spid="1110310" grpId="0" animBg="1"/>
      <p:bldP spid="1110316" grpId="0" animBg="1"/>
      <p:bldP spid="1110327" grpId="0" animBg="1"/>
      <p:bldP spid="1110337" grpId="0" animBg="1"/>
      <p:bldP spid="1110356" grpId="0" animBg="1"/>
      <p:bldP spid="1110375" grpId="0" animBg="1"/>
      <p:bldP spid="1110395" grpId="0" animBg="1"/>
      <p:bldP spid="1110396" grpId="0" animBg="1"/>
      <p:bldP spid="1110416" grpId="0" animBg="1"/>
      <p:bldP spid="1110418" grpId="0" animBg="1"/>
      <p:bldP spid="1110419" grpId="0" animBg="1"/>
      <p:bldP spid="1110435" grpId="0" animBg="1"/>
      <p:bldP spid="1110437" grpId="0" animBg="1"/>
      <p:bldP spid="1110443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12067" name="Rectangle 3"/>
              <p:cNvSpPr>
                <a:spLocks noGrp="1" noChangeArrowheads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以上算法中的“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</a:rPr>
                  <a:t>solu.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  <a:hlinkClick r:id="rId3" action="ppaction://hlinkfile"/>
                  </a:rPr>
                  <a:t>find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(q)</a:t>
                </a:r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”，如何利用栈（向量）的查找接口？</a:t>
                </a:r>
              </a:p>
              <a:p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定义皇后类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Queen</a:t>
                </a:r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，重新定义判等器，使之在</a:t>
                </a:r>
                <a14:m>
                  <m:oMath xmlns:m="http://schemas.openxmlformats.org/officeDocument/2006/math">
                    <m:borderBox>
                      <m:borderBoxPr>
                        <m:ctrlPr>
                          <a:rPr lang="en-US" altLang="zh-CN" i="1"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</m:ctrlPr>
                      </m:borderBoxPr>
                      <m:e>
                        <m:r>
                          <m:rPr>
                            <m:nor/>
                          </m:rPr>
                          <a:rPr lang="zh-CN" altLang="en-US" i="0">
                            <a:latin typeface="Consolas" charset="0"/>
                            <a:ea typeface="Consolas" charset="0"/>
                            <a:cs typeface="Consolas" charset="0"/>
                          </a:rPr>
                          <m:t>语义</m:t>
                        </m:r>
                      </m:e>
                    </m:borderBox>
                  </m:oMath>
                </a14:m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上与</a:t>
                </a:r>
                <a14:m>
                  <m:oMath xmlns:m="http://schemas.openxmlformats.org/officeDocument/2006/math">
                    <m:borderBox>
                      <m:borderBoxPr>
                        <m:ctrlPr>
                          <a:rPr lang="en-US" altLang="zh-CN" i="1">
                            <a:latin typeface="Cambria Math" panose="02040503050406030204" pitchFamily="18" charset="0"/>
                            <a:ea typeface="Consolas" charset="0"/>
                            <a:cs typeface="Consolas" charset="0"/>
                          </a:rPr>
                        </m:ctrlPr>
                      </m:borderBoxPr>
                      <m:e>
                        <m:r>
                          <m:rPr>
                            <m:nor/>
                          </m:rPr>
                          <a:rPr lang="zh-CN" altLang="en-US" i="0">
                            <a:latin typeface="Consolas" charset="0"/>
                            <a:ea typeface="Consolas" charset="0"/>
                            <a:cs typeface="Consolas" charset="0"/>
                          </a:rPr>
                          <m:t>冲突</m:t>
                        </m:r>
                      </m:e>
                    </m:borderBox>
                  </m:oMath>
                </a14:m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等价</a:t>
                </a:r>
              </a:p>
              <a:p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struct 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  <a:hlinkClick r:id="rId4" action="ppaction://hlinkfile"/>
                  </a:rPr>
                  <a:t>Queen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 { </a:t>
                </a:r>
                <a:r>
                  <a:rPr lang="en-US" altLang="zh-CN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//</a:t>
                </a:r>
                <a:r>
                  <a:rPr lang="zh-CN" altLang="en-US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皇后类</a:t>
                </a:r>
                <a:b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   int x, y;</a:t>
                </a:r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zh-CN" altLang="en-US" sz="3800" dirty="0">
                    <a:latin typeface="Consolas" charset="0"/>
                    <a:ea typeface="Consolas" charset="0"/>
                    <a:cs typeface="Consolas" charset="0"/>
                    <a:hlinkClick r:id="rId4" action="ppaction://hlinkfile"/>
                  </a:rPr>
                  <a:t>	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  <a:hlinkClick r:id="rId4" action="ppaction://hlinkfile"/>
                  </a:rPr>
                  <a:t>Queen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( int xx = 0, int 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</a:rPr>
                  <a:t>yy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 = 0 ) : x(xx), y(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</a:rPr>
                  <a:t>yy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) {}; </a:t>
                </a:r>
                <a:r>
                  <a:rPr lang="en-US" altLang="zh-CN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//</a:t>
                </a:r>
                <a:r>
                  <a:rPr lang="zh-CN" altLang="en-US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皇后的坐标</a:t>
                </a:r>
                <a:b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   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</a:rPr>
                  <a:t>bool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 operator==( 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  <a:hlinkClick r:id="rId4" action="ppaction://hlinkfile"/>
                  </a:rPr>
                  <a:t>Queen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 const &amp; q ) { </a:t>
                </a:r>
                <a:r>
                  <a:rPr lang="en-US" altLang="zh-CN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//</a:t>
                </a:r>
                <a:r>
                  <a:rPr lang="zh-CN" altLang="en-US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重载判等操作符</a:t>
                </a:r>
                <a:b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      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return (x == 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</a:rPr>
                  <a:t>q.x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) </a:t>
                </a:r>
                <a:r>
                  <a:rPr lang="en-US" altLang="zh-CN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//</a:t>
                </a:r>
                <a:r>
                  <a:rPr lang="zh-CN" altLang="en-US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行冲突（不会发生，可省略）</a:t>
                </a:r>
                <a:br>
                  <a:rPr lang="zh-CN" altLang="en-US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          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|| (y == 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</a:rPr>
                  <a:t>q.y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) </a:t>
                </a:r>
                <a:r>
                  <a:rPr lang="en-US" altLang="zh-CN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//</a:t>
                </a:r>
                <a:r>
                  <a:rPr lang="zh-CN" altLang="en-US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列冲突</a:t>
                </a:r>
                <a:b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          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|| (x + y == 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</a:rPr>
                  <a:t>q.x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 + 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</a:rPr>
                  <a:t>q.y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) </a:t>
                </a:r>
                <a:r>
                  <a:rPr lang="en-US" altLang="zh-CN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//</a:t>
                </a:r>
                <a:r>
                  <a:rPr lang="zh-CN" altLang="en-US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沿正对角线冲突</a:t>
                </a:r>
                <a:br>
                  <a:rPr lang="zh-CN" altLang="en-US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          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|| (x - y == 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</a:rPr>
                  <a:t>q.x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 - 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</a:rPr>
                  <a:t>q.y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); </a:t>
                </a:r>
                <a:r>
                  <a:rPr lang="en-US" altLang="zh-CN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//</a:t>
                </a:r>
                <a:r>
                  <a:rPr lang="zh-CN" altLang="en-US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  <a:t>沿反对角线冲突</a:t>
                </a:r>
                <a:br>
                  <a:rPr lang="zh-CN" altLang="en-US" dirty="0">
                    <a:solidFill>
                      <a:srgbClr val="0070C0"/>
                    </a:solidFill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  <a:t>   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}</a:t>
                </a:r>
                <a:b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   </a:t>
                </a:r>
                <a:r>
                  <a:rPr lang="en-US" altLang="zh-CN" dirty="0" err="1">
                    <a:latin typeface="Consolas" charset="0"/>
                    <a:ea typeface="Consolas" charset="0"/>
                    <a:cs typeface="Consolas" charset="0"/>
                  </a:rPr>
                  <a:t>bool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 operator!=( 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  <a:hlinkClick r:id="rId4" action="ppaction://hlinkfile"/>
                  </a:rPr>
                  <a:t>Queen</a:t>
                </a: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 const &amp; q ) { return !(*this == q); }</a:t>
                </a:r>
                <a:br>
                  <a:rPr lang="zh-CN" altLang="en-US" dirty="0">
                    <a:latin typeface="Consolas" charset="0"/>
                    <a:ea typeface="Consolas" charset="0"/>
                    <a:cs typeface="Consolas" charset="0"/>
                  </a:rPr>
                </a:br>
                <a:r>
                  <a:rPr lang="en-US" altLang="zh-CN" dirty="0">
                    <a:latin typeface="Consolas" charset="0"/>
                    <a:ea typeface="Consolas" charset="0"/>
                    <a:cs typeface="Consolas" charset="0"/>
                  </a:rPr>
                  <a:t>};</a:t>
                </a:r>
                <a:endParaRPr lang="zh-CN" alt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</mc:Choice>
        <mc:Fallback xmlns="">
          <p:sp>
            <p:nvSpPr>
              <p:cNvPr id="1112067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5"/>
                <a:stretch>
                  <a:fillRect l="-1316" t="-156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12066" name="AutoShape 2"/>
          <p:cNvSpPr>
            <a:spLocks noGrp="1" noChangeArrowheads="1"/>
          </p:cNvSpPr>
          <p:nvPr>
            <p:ph type="title"/>
          </p:nvPr>
        </p:nvSpPr>
        <p:spPr>
          <a:xfrm>
            <a:off x="1695455" y="2091004"/>
            <a:ext cx="2560677" cy="890056"/>
          </a:xfrm>
          <a:ln/>
        </p:spPr>
        <p:txBody>
          <a:bodyPr/>
          <a:lstStyle/>
          <a:p>
            <a:r>
              <a:rPr lang="zh-CN" altLang="en-US"/>
              <a:t>数据结构</a:t>
            </a:r>
          </a:p>
        </p:txBody>
      </p:sp>
    </p:spTree>
  </p:cSld>
  <p:clrMapOvr>
    <a:masterClrMapping/>
  </p:clrMapOvr>
  <p:transition spd="med">
    <p:fad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1" name="References and Advanced Reading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259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260" name="References and Advanced Reading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References and Advanced Reading</a:t>
              </a:r>
            </a:p>
          </p:txBody>
        </p:sp>
      </p:grpSp>
      <p:sp>
        <p:nvSpPr>
          <p:cNvPr id="1262" name="References:…"/>
          <p:cNvSpPr/>
          <p:nvPr/>
        </p:nvSpPr>
        <p:spPr>
          <a:xfrm>
            <a:off x="480319" y="4851314"/>
            <a:ext cx="16068453" cy="5270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171450" indent="-171450" algn="l">
              <a:buSzPct val="100000"/>
              <a:buChar char="•"/>
              <a:defRPr sz="45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375"/>
              <a:t>References:</a:t>
            </a:r>
          </a:p>
          <a:p>
            <a:pPr marL="342900" lvl="1" indent="-171450" algn="l">
              <a:buSzPct val="100000"/>
              <a:buChar char="•"/>
              <a:defRPr sz="4500"/>
            </a:pPr>
            <a:r>
              <a:rPr sz="3375"/>
              <a:t> Understanding permutations: </a:t>
            </a:r>
            <a:r>
              <a:rPr sz="3375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http://stackoverflow.com/questions/7537791/understanding-recursion-to-generate-permutations</a:t>
            </a:r>
          </a:p>
          <a:p>
            <a:pPr marL="342900" lvl="1" indent="-171450" algn="l">
              <a:buSzPct val="100000"/>
              <a:buChar char="•"/>
              <a:defRPr sz="4500"/>
            </a:pPr>
            <a:r>
              <a:rPr sz="3375"/>
              <a:t> Maze algorithms: </a:t>
            </a:r>
            <a:r>
              <a:rPr sz="3375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https://en.wikipedia.org/wiki/Maze_solving_algorithm</a:t>
            </a:r>
            <a:r>
              <a:rPr sz="3375"/>
              <a:t> </a:t>
            </a:r>
          </a:p>
          <a:p>
            <a:pPr algn="l">
              <a:defRPr sz="4500"/>
            </a:pPr>
            <a:endParaRPr sz="3375"/>
          </a:p>
          <a:p>
            <a:pPr marL="171450" indent="-171450" algn="l">
              <a:buSzPct val="100000"/>
              <a:buChar char="•"/>
              <a:defRPr sz="4500" b="1">
                <a:latin typeface="+mn-lt"/>
                <a:ea typeface="+mn-ea"/>
                <a:cs typeface="+mn-cs"/>
                <a:sym typeface="Helvetica Neue"/>
              </a:defRPr>
            </a:pPr>
            <a:r>
              <a:rPr sz="3375"/>
              <a:t>Advanced Reading:</a:t>
            </a:r>
          </a:p>
          <a:p>
            <a:pPr marL="342900" lvl="1" indent="-171450" algn="l">
              <a:buSzPct val="100000"/>
              <a:buChar char="•"/>
              <a:defRPr sz="4500"/>
            </a:pPr>
            <a:r>
              <a:rPr sz="3375"/>
              <a:t> Exhaustive recursive backtracking: </a:t>
            </a:r>
            <a:r>
              <a:rPr sz="3375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/>
              </a:rPr>
              <a:t>https://see.stanford.edu/materials/icspacs106b/h19-recbacktrackexamples.pdf</a:t>
            </a:r>
          </a:p>
          <a:p>
            <a:pPr marL="342900" lvl="1" indent="-171450" algn="l">
              <a:buSzPct val="100000"/>
              <a:buChar char="•"/>
              <a:defRPr sz="4500"/>
            </a:pPr>
            <a:r>
              <a:rPr sz="3375"/>
              <a:t> Backtracking: </a:t>
            </a:r>
            <a:r>
              <a:rPr sz="3375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/>
              </a:rPr>
              <a:t>https://en.wikipedia.org/wiki/Backtracking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75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024272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The Knapsack Problem: Find the best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197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198" name="The Knapsack Problem: Find the best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 dirty="0"/>
                <a:t>The Knapsack Problem: Find the best solution</a:t>
              </a:r>
            </a:p>
          </p:txBody>
        </p:sp>
      </p:grpSp>
      <p:sp>
        <p:nvSpPr>
          <p:cNvPr id="200" name="One famous problem in theoretical computer science is the so-called knapsack problem. Given a target weight and a set of objects in which each object has a value and a weight, determine a subset of objects such that the sum of their weights is less than or equal to the target weight and the sum of their values is maximized."/>
          <p:cNvSpPr/>
          <p:nvPr/>
        </p:nvSpPr>
        <p:spPr>
          <a:xfrm>
            <a:off x="516385" y="3703289"/>
            <a:ext cx="10673552" cy="6309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 sz="6000"/>
            </a:pPr>
            <a:r>
              <a:rPr sz="4500" dirty="0"/>
              <a:t>One famous problem in theoretical computer science is the so-called </a:t>
            </a:r>
            <a:r>
              <a:rPr sz="4500" i="1" dirty="0">
                <a:latin typeface="+mn-lt"/>
                <a:ea typeface="+mn-ea"/>
                <a:cs typeface="+mn-cs"/>
                <a:sym typeface="Helvetica Neue"/>
              </a:rPr>
              <a:t>knapsack problem</a:t>
            </a:r>
            <a:r>
              <a:rPr sz="4500" dirty="0"/>
              <a:t>. Given a target weight and a set of objects in which each object has a value and a weight, determine a subset of objects such that the </a:t>
            </a:r>
            <a:r>
              <a:rPr sz="4500" i="1" dirty="0">
                <a:solidFill>
                  <a:srgbClr val="FF0000"/>
                </a:solidFill>
              </a:rPr>
              <a:t>sum of their weights is less than or equal to the target weight </a:t>
            </a:r>
            <a:r>
              <a:rPr sz="4500" dirty="0"/>
              <a:t>and </a:t>
            </a:r>
            <a:r>
              <a:rPr sz="4500" dirty="0">
                <a:solidFill>
                  <a:srgbClr val="FF0000"/>
                </a:solidFill>
              </a:rPr>
              <a:t>the sum of their values is maximized</a:t>
            </a:r>
            <a:r>
              <a:rPr sz="4500" dirty="0"/>
              <a:t>.</a:t>
            </a:r>
          </a:p>
        </p:txBody>
      </p:sp>
      <p:pic>
        <p:nvPicPr>
          <p:cNvPr id="10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84000" y="4063414"/>
            <a:ext cx="5313783" cy="4864651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8</a:t>
            </a:fld>
            <a:endParaRPr lang="uk-UA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The Knapsack Problem: Find the best solution"/>
          <p:cNvGrpSpPr/>
          <p:nvPr/>
        </p:nvGrpSpPr>
        <p:grpSpPr>
          <a:xfrm>
            <a:off x="-42834" y="1709323"/>
            <a:ext cx="18373670" cy="1143444"/>
            <a:chOff x="1" y="-1"/>
            <a:chExt cx="24498226" cy="1524590"/>
          </a:xfrm>
        </p:grpSpPr>
        <p:sp>
          <p:nvSpPr>
            <p:cNvPr id="205" name="Rectangle"/>
            <p:cNvSpPr/>
            <p:nvPr/>
          </p:nvSpPr>
          <p:spPr>
            <a:xfrm>
              <a:off x="1" y="-1"/>
              <a:ext cx="24498226" cy="1524590"/>
            </a:xfrm>
            <a:prstGeom prst="rect">
              <a:avLst/>
            </a:prstGeom>
            <a:solidFill>
              <a:srgbClr val="7F032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7800">
                  <a:solidFill>
                    <a:srgbClr val="FFFFFF"/>
                  </a:solidFill>
                </a:defRPr>
              </a:pPr>
              <a:endParaRPr sz="5850"/>
            </a:p>
          </p:txBody>
        </p:sp>
        <p:sp>
          <p:nvSpPr>
            <p:cNvPr id="206" name="The Knapsack Problem: Find the best solution"/>
            <p:cNvSpPr/>
            <p:nvPr/>
          </p:nvSpPr>
          <p:spPr>
            <a:xfrm>
              <a:off x="1" y="110835"/>
              <a:ext cx="24498226" cy="1302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>
                <a:defRPr sz="7800">
                  <a:solidFill>
                    <a:srgbClr val="FFFFFF"/>
                  </a:solidFill>
                </a:defRPr>
              </a:lvl1pPr>
            </a:lstStyle>
            <a:p>
              <a:r>
                <a:rPr sz="5850"/>
                <a:t>The Knapsack Problem: Find the best solution</a:t>
              </a:r>
            </a:p>
          </p:txBody>
        </p:sp>
      </p:grpSp>
      <p:sp>
        <p:nvSpPr>
          <p:cNvPr id="208" name="For this problem we will represent an object with the following struct:…"/>
          <p:cNvSpPr/>
          <p:nvPr/>
        </p:nvSpPr>
        <p:spPr>
          <a:xfrm>
            <a:off x="428312" y="3648092"/>
            <a:ext cx="17431377" cy="7752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algn="l"/>
            <a:r>
              <a:rPr sz="3750" dirty="0"/>
              <a:t>For this problem we will represent an object with the following struct:</a:t>
            </a:r>
          </a:p>
          <a:p>
            <a:pPr algn="l"/>
            <a:endParaRPr sz="3750" dirty="0"/>
          </a:p>
          <a:p>
            <a:pPr algn="l" defTabSz="342900">
              <a:tabLst>
                <a:tab pos="419100" algn="l"/>
              </a:tabLst>
              <a:defRPr sz="45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struct objectT {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</a:t>
            </a:r>
            <a:r>
              <a:rPr sz="3375" dirty="0">
                <a:solidFill>
                  <a:srgbClr val="0433FF"/>
                </a:solidFill>
              </a:rPr>
              <a:t>int</a:t>
            </a:r>
            <a:r>
              <a:rPr sz="3375" dirty="0"/>
              <a:t> weight; </a:t>
            </a:r>
            <a:r>
              <a:rPr sz="3375" dirty="0">
                <a:solidFill>
                  <a:srgbClr val="008F00"/>
                </a:solidFill>
              </a:rPr>
              <a:t>//You may assume this is greater than or equal to 0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    </a:t>
            </a:r>
            <a:r>
              <a:rPr sz="3375" dirty="0">
                <a:solidFill>
                  <a:srgbClr val="0433FF"/>
                </a:solidFill>
              </a:rPr>
              <a:t>int</a:t>
            </a:r>
            <a:r>
              <a:rPr sz="3375" dirty="0"/>
              <a:t> value;  </a:t>
            </a:r>
            <a:r>
              <a:rPr sz="3375" dirty="0">
                <a:solidFill>
                  <a:srgbClr val="008F00"/>
                </a:solidFill>
              </a:rPr>
              <a:t>//You may assume this is greater than or equal to 0</a:t>
            </a:r>
          </a:p>
          <a:p>
            <a:pPr algn="l" defTabSz="342900">
              <a:tabLst>
                <a:tab pos="419100" algn="l"/>
              </a:tabLst>
              <a:defRPr sz="4500"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};</a:t>
            </a:r>
          </a:p>
          <a:p>
            <a:pPr algn="l"/>
            <a:endParaRPr sz="3375" dirty="0">
              <a:latin typeface="Menlo"/>
              <a:ea typeface="Menlo"/>
              <a:cs typeface="Menlo"/>
              <a:sym typeface="Menlo"/>
            </a:endParaRPr>
          </a:p>
          <a:p>
            <a:pPr algn="l"/>
            <a:r>
              <a:rPr sz="3750" dirty="0"/>
              <a:t>Let's write the function:</a:t>
            </a:r>
          </a:p>
          <a:p>
            <a:pPr algn="l"/>
            <a:endParaRPr sz="3750" dirty="0"/>
          </a:p>
          <a:p>
            <a:pPr algn="l" defTabSz="342900">
              <a:tabLst>
                <a:tab pos="419100" algn="l"/>
              </a:tabLst>
              <a:defRPr sz="45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375" dirty="0"/>
              <a:t>int fillKnapsack(Vector&lt;objectT&gt; &amp;objects, int targetWeight)</a:t>
            </a:r>
          </a:p>
          <a:p>
            <a:pPr algn="l"/>
            <a:endParaRPr sz="3375" dirty="0">
              <a:latin typeface="Menlo"/>
              <a:ea typeface="Menlo"/>
              <a:cs typeface="Menlo"/>
              <a:sym typeface="Menlo"/>
            </a:endParaRPr>
          </a:p>
          <a:p>
            <a:pPr algn="l"/>
            <a:r>
              <a:rPr sz="3750" dirty="0"/>
              <a:t>that considers all possible combinations of </a:t>
            </a:r>
            <a:r>
              <a:rPr sz="3750" dirty="0">
                <a:latin typeface="Menlo"/>
                <a:ea typeface="Menlo"/>
                <a:cs typeface="Menlo"/>
                <a:sym typeface="Menlo"/>
              </a:rPr>
              <a:t>objectT</a:t>
            </a:r>
            <a:r>
              <a:rPr sz="3750" dirty="0"/>
              <a:t> from objects (such that the sum of their weights is less than or equal to targetWeight) and returns the maximum possible sum of object values.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9</a:t>
            </a:fld>
            <a:endParaRPr lang="uk-UA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Light"/>
            <a:ea typeface="Helvetica Neue Light"/>
            <a:cs typeface="Helvetica Neue Light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3428</TotalTime>
  <Words>9394</Words>
  <Application>Microsoft Macintosh PowerPoint</Application>
  <PresentationFormat>自定义</PresentationFormat>
  <Paragraphs>1877</Paragraphs>
  <Slides>75</Slides>
  <Notes>17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75</vt:i4>
      </vt:variant>
    </vt:vector>
  </HeadingPairs>
  <TitlesOfParts>
    <vt:vector size="95" baseType="lpstr">
      <vt:lpstr>方正黄草简体</vt:lpstr>
      <vt:lpstr>黑体</vt:lpstr>
      <vt:lpstr>华文仿宋</vt:lpstr>
      <vt:lpstr>华文行楷</vt:lpstr>
      <vt:lpstr>宋体</vt:lpstr>
      <vt:lpstr>微软雅黑</vt:lpstr>
      <vt:lpstr>Arial Unicode MS</vt:lpstr>
      <vt:lpstr>BrushScript BT</vt:lpstr>
      <vt:lpstr>Arial Narrow</vt:lpstr>
      <vt:lpstr>Cambria Math</vt:lpstr>
      <vt:lpstr>Consolas</vt:lpstr>
      <vt:lpstr>Courier</vt:lpstr>
      <vt:lpstr>Helvetica Neue</vt:lpstr>
      <vt:lpstr>Helvetica Neue Light</vt:lpstr>
      <vt:lpstr>Helvetica Neue Medium</vt:lpstr>
      <vt:lpstr>Lucida Sans Typewriter</vt:lpstr>
      <vt:lpstr>Menlo</vt:lpstr>
      <vt:lpstr>Symbol</vt:lpstr>
      <vt:lpstr>Wingdings</vt:lpstr>
      <vt:lpstr>ModernPortfolio</vt:lpstr>
      <vt:lpstr>2018年12月6日星期四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指数爆炸</vt:lpstr>
      <vt:lpstr>试探-回溯-剪枝</vt:lpstr>
      <vt:lpstr>八皇后</vt:lpstr>
      <vt:lpstr>PowerPoint 演示文稿</vt:lpstr>
      <vt:lpstr>编码</vt:lpstr>
      <vt:lpstr>蛮力搜索</vt:lpstr>
      <vt:lpstr>剪枝</vt:lpstr>
      <vt:lpstr>通用算法</vt:lpstr>
      <vt:lpstr>实例</vt:lpstr>
      <vt:lpstr>数据结构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Monday, April 24, 2017</dc:title>
  <cp:lastModifiedBy>66478268@qq.com</cp:lastModifiedBy>
  <cp:revision>39</cp:revision>
  <dcterms:modified xsi:type="dcterms:W3CDTF">2018-12-06T12:22:38Z</dcterms:modified>
</cp:coreProperties>
</file>